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5"/>
  </p:notesMasterIdLst>
  <p:sldIdLst>
    <p:sldId id="265" r:id="rId5"/>
    <p:sldId id="286" r:id="rId6"/>
    <p:sldId id="287" r:id="rId7"/>
    <p:sldId id="288" r:id="rId8"/>
    <p:sldId id="289" r:id="rId9"/>
    <p:sldId id="291" r:id="rId10"/>
    <p:sldId id="295" r:id="rId11"/>
    <p:sldId id="296" r:id="rId12"/>
    <p:sldId id="297" r:id="rId13"/>
    <p:sldId id="29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4EA09F-E16F-43EC-BEAD-599373D20AC7}" v="75" dt="2020-10-13T00:26:02.183"/>
    <p1510:client id="{491707B3-5862-443D-BEAF-1C5CF275FD42}" v="56" dt="2020-10-12T22:49:36.896"/>
    <p1510:client id="{553E986E-5E86-4EC6-980C-C9C2A909EC1C}" v="1" dt="2020-10-12T23:45:18.106"/>
    <p1510:client id="{7A9FE626-DF64-4536-9DC7-51138BF1D0FC}" v="36" dt="2020-10-12T23:52:30.723"/>
    <p1510:client id="{81276295-9DAD-E24E-9460-E21C608291A1}" v="3" dt="2020-10-13T01:19:20.644"/>
    <p1510:client id="{D8EE37C7-FE1B-3044-8A59-9D83930A8482}" v="2378" dt="2020-10-13T01:20:49.843"/>
    <p1510:client id="{DD972B53-7734-4E68-B17B-EDE54FD9C98D}" v="587" dt="2020-10-12T23:09:29.02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ncia, Richard A" userId="S::rlancia3@gatech.edu::0d299d62-c447-4fd0-b29b-64a918729611" providerId="AD" clId="Web-{274EA09F-E16F-43EC-BEAD-599373D20AC7}"/>
    <pc:docChg chg="modSld">
      <pc:chgData name="Lancia, Richard A" userId="S::rlancia3@gatech.edu::0d299d62-c447-4fd0-b29b-64a918729611" providerId="AD" clId="Web-{274EA09F-E16F-43EC-BEAD-599373D20AC7}" dt="2020-10-13T00:26:02.183" v="74"/>
      <pc:docMkLst>
        <pc:docMk/>
      </pc:docMkLst>
      <pc:sldChg chg="delSp modSp">
        <pc:chgData name="Lancia, Richard A" userId="S::rlancia3@gatech.edu::0d299d62-c447-4fd0-b29b-64a918729611" providerId="AD" clId="Web-{274EA09F-E16F-43EC-BEAD-599373D20AC7}" dt="2020-10-13T00:26:02.183" v="74"/>
        <pc:sldMkLst>
          <pc:docMk/>
          <pc:sldMk cId="2575402451" sldId="291"/>
        </pc:sldMkLst>
        <pc:spChg chg="mod">
          <ac:chgData name="Lancia, Richard A" userId="S::rlancia3@gatech.edu::0d299d62-c447-4fd0-b29b-64a918729611" providerId="AD" clId="Web-{274EA09F-E16F-43EC-BEAD-599373D20AC7}" dt="2020-10-13T00:25:50.760" v="71" actId="20577"/>
          <ac:spMkLst>
            <pc:docMk/>
            <pc:sldMk cId="2575402451" sldId="291"/>
            <ac:spMk id="3" creationId="{3C70493A-5C88-4E07-A866-DB8920FBD67D}"/>
          </ac:spMkLst>
        </pc:spChg>
        <pc:spChg chg="del mod">
          <ac:chgData name="Lancia, Richard A" userId="S::rlancia3@gatech.edu::0d299d62-c447-4fd0-b29b-64a918729611" providerId="AD" clId="Web-{274EA09F-E16F-43EC-BEAD-599373D20AC7}" dt="2020-10-13T00:26:02.183" v="74"/>
          <ac:spMkLst>
            <pc:docMk/>
            <pc:sldMk cId="2575402451" sldId="291"/>
            <ac:spMk id="10" creationId="{9886AB28-5E20-2348-9AB5-5434A68B7A21}"/>
          </ac:spMkLst>
        </pc:spChg>
      </pc:sldChg>
    </pc:docChg>
  </pc:docChgLst>
  <pc:docChgLst>
    <pc:chgData name="Collin Chung" userId="6020f09a-f596-4d7d-af3f-3405ff2cdf98" providerId="ADAL" clId="{81276295-9DAD-E24E-9460-E21C608291A1}"/>
    <pc:docChg chg="modSld">
      <pc:chgData name="Collin Chung" userId="6020f09a-f596-4d7d-af3f-3405ff2cdf98" providerId="ADAL" clId="{81276295-9DAD-E24E-9460-E21C608291A1}" dt="2020-10-13T01:19:20.644" v="2"/>
      <pc:docMkLst>
        <pc:docMk/>
      </pc:docMkLst>
      <pc:sldChg chg="addSp modSp modAnim">
        <pc:chgData name="Collin Chung" userId="6020f09a-f596-4d7d-af3f-3405ff2cdf98" providerId="ADAL" clId="{81276295-9DAD-E24E-9460-E21C608291A1}" dt="2020-10-13T01:19:00.156" v="0"/>
        <pc:sldMkLst>
          <pc:docMk/>
          <pc:sldMk cId="355033872" sldId="265"/>
        </pc:sldMkLst>
        <pc:picChg chg="add mod">
          <ac:chgData name="Collin Chung" userId="6020f09a-f596-4d7d-af3f-3405ff2cdf98" providerId="ADAL" clId="{81276295-9DAD-E24E-9460-E21C608291A1}" dt="2020-10-13T01:19:00.156" v="0"/>
          <ac:picMkLst>
            <pc:docMk/>
            <pc:sldMk cId="355033872" sldId="265"/>
            <ac:picMk id="7" creationId="{D14A3081-6F6B-A243-957E-205F3E6A28C7}"/>
          </ac:picMkLst>
        </pc:picChg>
      </pc:sldChg>
      <pc:sldChg chg="addSp modSp modAnim">
        <pc:chgData name="Collin Chung" userId="6020f09a-f596-4d7d-af3f-3405ff2cdf98" providerId="ADAL" clId="{81276295-9DAD-E24E-9460-E21C608291A1}" dt="2020-10-13T01:19:14.308" v="1"/>
        <pc:sldMkLst>
          <pc:docMk/>
          <pc:sldMk cId="1292513021" sldId="286"/>
        </pc:sldMkLst>
        <pc:picChg chg="add mod">
          <ac:chgData name="Collin Chung" userId="6020f09a-f596-4d7d-af3f-3405ff2cdf98" providerId="ADAL" clId="{81276295-9DAD-E24E-9460-E21C608291A1}" dt="2020-10-13T01:19:14.308" v="1"/>
          <ac:picMkLst>
            <pc:docMk/>
            <pc:sldMk cId="1292513021" sldId="286"/>
            <ac:picMk id="9" creationId="{681514C6-02F1-0940-B8BE-0191A0A7F8F2}"/>
          </ac:picMkLst>
        </pc:picChg>
      </pc:sldChg>
      <pc:sldChg chg="addSp modSp modAnim">
        <pc:chgData name="Collin Chung" userId="6020f09a-f596-4d7d-af3f-3405ff2cdf98" providerId="ADAL" clId="{81276295-9DAD-E24E-9460-E21C608291A1}" dt="2020-10-13T01:19:20.644" v="2"/>
        <pc:sldMkLst>
          <pc:docMk/>
          <pc:sldMk cId="1669455655" sldId="287"/>
        </pc:sldMkLst>
        <pc:picChg chg="add mod">
          <ac:chgData name="Collin Chung" userId="6020f09a-f596-4d7d-af3f-3405ff2cdf98" providerId="ADAL" clId="{81276295-9DAD-E24E-9460-E21C608291A1}" dt="2020-10-13T01:19:20.644" v="2"/>
          <ac:picMkLst>
            <pc:docMk/>
            <pc:sldMk cId="1669455655" sldId="287"/>
            <ac:picMk id="9" creationId="{456DA9FC-0DD6-CF4B-9AC6-07A3823D0FDE}"/>
          </ac:picMkLst>
        </pc:picChg>
      </pc:sldChg>
    </pc:docChg>
  </pc:docChgLst>
  <pc:docChgLst>
    <pc:chgData name="Lancia, Richard A" userId="S::rlancia3@gatech.edu::0d299d62-c447-4fd0-b29b-64a918729611" providerId="AD" clId="Web-{7A9FE626-DF64-4536-9DC7-51138BF1D0FC}"/>
    <pc:docChg chg="modSld">
      <pc:chgData name="Lancia, Richard A" userId="S::rlancia3@gatech.edu::0d299d62-c447-4fd0-b29b-64a918729611" providerId="AD" clId="Web-{7A9FE626-DF64-4536-9DC7-51138BF1D0FC}" dt="2020-10-12T23:52:30.723" v="35"/>
      <pc:docMkLst>
        <pc:docMk/>
      </pc:docMkLst>
      <pc:sldChg chg="delSp">
        <pc:chgData name="Lancia, Richard A" userId="S::rlancia3@gatech.edu::0d299d62-c447-4fd0-b29b-64a918729611" providerId="AD" clId="Web-{7A9FE626-DF64-4536-9DC7-51138BF1D0FC}" dt="2020-10-12T23:52:30.723" v="35"/>
        <pc:sldMkLst>
          <pc:docMk/>
          <pc:sldMk cId="270082862" sldId="289"/>
        </pc:sldMkLst>
        <pc:spChg chg="del">
          <ac:chgData name="Lancia, Richard A" userId="S::rlancia3@gatech.edu::0d299d62-c447-4fd0-b29b-64a918729611" providerId="AD" clId="Web-{7A9FE626-DF64-4536-9DC7-51138BF1D0FC}" dt="2020-10-12T23:52:30.723" v="35"/>
          <ac:spMkLst>
            <pc:docMk/>
            <pc:sldMk cId="270082862" sldId="289"/>
            <ac:spMk id="5" creationId="{D14A95F1-637B-DB4D-B08D-F32CD2361206}"/>
          </ac:spMkLst>
        </pc:spChg>
      </pc:sldChg>
      <pc:sldChg chg="modSp">
        <pc:chgData name="Lancia, Richard A" userId="S::rlancia3@gatech.edu::0d299d62-c447-4fd0-b29b-64a918729611" providerId="AD" clId="Web-{7A9FE626-DF64-4536-9DC7-51138BF1D0FC}" dt="2020-10-12T23:47:51.439" v="32" actId="20577"/>
        <pc:sldMkLst>
          <pc:docMk/>
          <pc:sldMk cId="1713018189" sldId="296"/>
        </pc:sldMkLst>
        <pc:spChg chg="mod">
          <ac:chgData name="Lancia, Richard A" userId="S::rlancia3@gatech.edu::0d299d62-c447-4fd0-b29b-64a918729611" providerId="AD" clId="Web-{7A9FE626-DF64-4536-9DC7-51138BF1D0FC}" dt="2020-10-12T23:47:24.579" v="0" actId="1076"/>
          <ac:spMkLst>
            <pc:docMk/>
            <pc:sldMk cId="1713018189" sldId="296"/>
            <ac:spMk id="6" creationId="{E7996AAC-36B1-4160-A732-839DC0FC938B}"/>
          </ac:spMkLst>
        </pc:spChg>
        <pc:spChg chg="mod">
          <ac:chgData name="Lancia, Richard A" userId="S::rlancia3@gatech.edu::0d299d62-c447-4fd0-b29b-64a918729611" providerId="AD" clId="Web-{7A9FE626-DF64-4536-9DC7-51138BF1D0FC}" dt="2020-10-12T23:47:51.439" v="32" actId="20577"/>
          <ac:spMkLst>
            <pc:docMk/>
            <pc:sldMk cId="1713018189" sldId="296"/>
            <ac:spMk id="59" creationId="{4EF9494C-D02E-4BA6-B44D-C668377C817B}"/>
          </ac:spMkLst>
        </pc:spChg>
      </pc:sldChg>
    </pc:docChg>
  </pc:docChgLst>
  <pc:docChgLst>
    <pc:chgData name="Jamison, Robert G" userId="S::rjamison6@gatech.edu::08ad394c-70df-46fb-9126-3ee3ced18d55" providerId="AD" clId="Web-{553E986E-5E86-4EC6-980C-C9C2A909EC1C}"/>
    <pc:docChg chg="modSld">
      <pc:chgData name="Jamison, Robert G" userId="S::rjamison6@gatech.edu::08ad394c-70df-46fb-9126-3ee3ced18d55" providerId="AD" clId="Web-{553E986E-5E86-4EC6-980C-C9C2A909EC1C}" dt="2020-10-12T23:45:18.106" v="0"/>
      <pc:docMkLst>
        <pc:docMk/>
      </pc:docMkLst>
      <pc:sldChg chg="delSp">
        <pc:chgData name="Jamison, Robert G" userId="S::rjamison6@gatech.edu::08ad394c-70df-46fb-9126-3ee3ced18d55" providerId="AD" clId="Web-{553E986E-5E86-4EC6-980C-C9C2A909EC1C}" dt="2020-10-12T23:45:18.106" v="0"/>
        <pc:sldMkLst>
          <pc:docMk/>
          <pc:sldMk cId="3623839323" sldId="295"/>
        </pc:sldMkLst>
        <pc:spChg chg="del">
          <ac:chgData name="Jamison, Robert G" userId="S::rjamison6@gatech.edu::08ad394c-70df-46fb-9126-3ee3ced18d55" providerId="AD" clId="Web-{553E986E-5E86-4EC6-980C-C9C2A909EC1C}" dt="2020-10-12T23:45:18.106" v="0"/>
          <ac:spMkLst>
            <pc:docMk/>
            <pc:sldMk cId="3623839323" sldId="295"/>
            <ac:spMk id="10" creationId="{A104A0E6-A5EF-1943-8555-A136548FA8F7}"/>
          </ac:spMkLst>
        </pc:spChg>
      </pc:sldChg>
    </pc:docChg>
  </pc:docChgLst>
  <pc:docChgLst>
    <pc:chgData name="Robert Jamison" userId="08ad394c-70df-46fb-9126-3ee3ced18d55" providerId="ADAL" clId="{D8EE37C7-FE1B-3044-8A59-9D83930A8482}"/>
    <pc:docChg chg="undo custSel modSld">
      <pc:chgData name="Robert Jamison" userId="08ad394c-70df-46fb-9126-3ee3ced18d55" providerId="ADAL" clId="{D8EE37C7-FE1B-3044-8A59-9D83930A8482}" dt="2020-10-13T01:20:49.844" v="3233" actId="1076"/>
      <pc:docMkLst>
        <pc:docMk/>
      </pc:docMkLst>
      <pc:sldChg chg="modAnim">
        <pc:chgData name="Robert Jamison" userId="08ad394c-70df-46fb-9126-3ee3ced18d55" providerId="ADAL" clId="{D8EE37C7-FE1B-3044-8A59-9D83930A8482}" dt="2020-10-13T01:20:07.022" v="3224"/>
        <pc:sldMkLst>
          <pc:docMk/>
          <pc:sldMk cId="355033872" sldId="265"/>
        </pc:sldMkLst>
      </pc:sldChg>
      <pc:sldChg chg="modSp mod modAnim">
        <pc:chgData name="Robert Jamison" userId="08ad394c-70df-46fb-9126-3ee3ced18d55" providerId="ADAL" clId="{D8EE37C7-FE1B-3044-8A59-9D83930A8482}" dt="2020-10-13T01:20:49.844" v="3233" actId="1076"/>
        <pc:sldMkLst>
          <pc:docMk/>
          <pc:sldMk cId="1292513021" sldId="286"/>
        </pc:sldMkLst>
        <pc:picChg chg="mod">
          <ac:chgData name="Robert Jamison" userId="08ad394c-70df-46fb-9126-3ee3ced18d55" providerId="ADAL" clId="{D8EE37C7-FE1B-3044-8A59-9D83930A8482}" dt="2020-10-13T01:20:49.844" v="3233" actId="1076"/>
          <ac:picMkLst>
            <pc:docMk/>
            <pc:sldMk cId="1292513021" sldId="286"/>
            <ac:picMk id="9" creationId="{681514C6-02F1-0940-B8BE-0191A0A7F8F2}"/>
          </ac:picMkLst>
        </pc:picChg>
      </pc:sldChg>
      <pc:sldChg chg="modAnim">
        <pc:chgData name="Robert Jamison" userId="08ad394c-70df-46fb-9126-3ee3ced18d55" providerId="ADAL" clId="{D8EE37C7-FE1B-3044-8A59-9D83930A8482}" dt="2020-10-13T01:20:14.665" v="3226"/>
        <pc:sldMkLst>
          <pc:docMk/>
          <pc:sldMk cId="1669455655" sldId="287"/>
        </pc:sldMkLst>
      </pc:sldChg>
      <pc:sldChg chg="addSp modSp mod modAnim">
        <pc:chgData name="Robert Jamison" userId="08ad394c-70df-46fb-9126-3ee3ced18d55" providerId="ADAL" clId="{D8EE37C7-FE1B-3044-8A59-9D83930A8482}" dt="2020-10-13T01:08:50.179" v="3211"/>
        <pc:sldMkLst>
          <pc:docMk/>
          <pc:sldMk cId="1193408923" sldId="288"/>
        </pc:sldMkLst>
        <pc:picChg chg="add mod">
          <ac:chgData name="Robert Jamison" userId="08ad394c-70df-46fb-9126-3ee3ced18d55" providerId="ADAL" clId="{D8EE37C7-FE1B-3044-8A59-9D83930A8482}" dt="2020-10-13T01:08:36.902" v="3210" actId="1076"/>
          <ac:picMkLst>
            <pc:docMk/>
            <pc:sldMk cId="1193408923" sldId="288"/>
            <ac:picMk id="3" creationId="{429720BC-D3BA-5149-8CCE-9198B99ED2B6}"/>
          </ac:picMkLst>
        </pc:picChg>
      </pc:sldChg>
      <pc:sldChg chg="addSp modSp mod modAnim">
        <pc:chgData name="Robert Jamison" userId="08ad394c-70df-46fb-9126-3ee3ced18d55" providerId="ADAL" clId="{D8EE37C7-FE1B-3044-8A59-9D83930A8482}" dt="2020-10-13T01:20:38.470" v="3232"/>
        <pc:sldMkLst>
          <pc:docMk/>
          <pc:sldMk cId="270082862" sldId="289"/>
        </pc:sldMkLst>
        <pc:spChg chg="mod">
          <ac:chgData name="Robert Jamison" userId="08ad394c-70df-46fb-9126-3ee3ced18d55" providerId="ADAL" clId="{D8EE37C7-FE1B-3044-8A59-9D83930A8482}" dt="2020-10-13T00:37:30.978" v="947" actId="207"/>
          <ac:spMkLst>
            <pc:docMk/>
            <pc:sldMk cId="270082862" sldId="289"/>
            <ac:spMk id="3" creationId="{3C70493A-5C88-4E07-A866-DB8920FBD67D}"/>
          </ac:spMkLst>
        </pc:spChg>
        <pc:picChg chg="add mod">
          <ac:chgData name="Robert Jamison" userId="08ad394c-70df-46fb-9126-3ee3ced18d55" providerId="ADAL" clId="{D8EE37C7-FE1B-3044-8A59-9D83930A8482}" dt="2020-10-13T01:10:41.231" v="3213" actId="1076"/>
          <ac:picMkLst>
            <pc:docMk/>
            <pc:sldMk cId="270082862" sldId="289"/>
            <ac:picMk id="4" creationId="{00775479-815E-7748-90B1-030BA64BDB93}"/>
          </ac:picMkLst>
        </pc:picChg>
      </pc:sldChg>
      <pc:sldChg chg="addSp modSp mod modAnim">
        <pc:chgData name="Robert Jamison" userId="08ad394c-70df-46fb-9126-3ee3ced18d55" providerId="ADAL" clId="{D8EE37C7-FE1B-3044-8A59-9D83930A8482}" dt="2020-10-13T01:20:34.438" v="3231"/>
        <pc:sldMkLst>
          <pc:docMk/>
          <pc:sldMk cId="2575402451" sldId="291"/>
        </pc:sldMkLst>
        <pc:spChg chg="mod">
          <ac:chgData name="Robert Jamison" userId="08ad394c-70df-46fb-9126-3ee3ced18d55" providerId="ADAL" clId="{D8EE37C7-FE1B-3044-8A59-9D83930A8482}" dt="2020-10-13T00:40:14.471" v="1285" actId="20577"/>
          <ac:spMkLst>
            <pc:docMk/>
            <pc:sldMk cId="2575402451" sldId="291"/>
            <ac:spMk id="3" creationId="{3C70493A-5C88-4E07-A866-DB8920FBD67D}"/>
          </ac:spMkLst>
        </pc:spChg>
        <pc:picChg chg="add mod">
          <ac:chgData name="Robert Jamison" userId="08ad394c-70df-46fb-9126-3ee3ced18d55" providerId="ADAL" clId="{D8EE37C7-FE1B-3044-8A59-9D83930A8482}" dt="2020-10-13T01:11:50.659" v="3215" actId="1076"/>
          <ac:picMkLst>
            <pc:docMk/>
            <pc:sldMk cId="2575402451" sldId="291"/>
            <ac:picMk id="4" creationId="{151FD1DD-3ADB-E04F-B50A-C88AE387BDE3}"/>
          </ac:picMkLst>
        </pc:picChg>
        <pc:picChg chg="add mod modCrop">
          <ac:chgData name="Robert Jamison" userId="08ad394c-70df-46fb-9126-3ee3ced18d55" providerId="ADAL" clId="{D8EE37C7-FE1B-3044-8A59-9D83930A8482}" dt="2020-10-13T00:31:14.752" v="926" actId="732"/>
          <ac:picMkLst>
            <pc:docMk/>
            <pc:sldMk cId="2575402451" sldId="291"/>
            <ac:picMk id="5" creationId="{6CB32EE4-C844-8043-8C21-58C4B17967A3}"/>
          </ac:picMkLst>
        </pc:picChg>
      </pc:sldChg>
      <pc:sldChg chg="addSp modSp mod modAnim">
        <pc:chgData name="Robert Jamison" userId="08ad394c-70df-46fb-9126-3ee3ced18d55" providerId="ADAL" clId="{D8EE37C7-FE1B-3044-8A59-9D83930A8482}" dt="2020-10-13T01:20:26.226" v="3228"/>
        <pc:sldMkLst>
          <pc:docMk/>
          <pc:sldMk cId="3477152592" sldId="293"/>
        </pc:sldMkLst>
        <pc:picChg chg="add mod">
          <ac:chgData name="Robert Jamison" userId="08ad394c-70df-46fb-9126-3ee3ced18d55" providerId="ADAL" clId="{D8EE37C7-FE1B-3044-8A59-9D83930A8482}" dt="2020-10-13T01:16:45.356" v="3223" actId="1076"/>
          <ac:picMkLst>
            <pc:docMk/>
            <pc:sldMk cId="3477152592" sldId="293"/>
            <ac:picMk id="3" creationId="{A2819B5D-AB34-A847-A314-BF17D2F67AD5}"/>
          </ac:picMkLst>
        </pc:picChg>
      </pc:sldChg>
      <pc:sldChg chg="addSp modSp mod modAnim">
        <pc:chgData name="Robert Jamison" userId="08ad394c-70df-46fb-9126-3ee3ced18d55" providerId="ADAL" clId="{D8EE37C7-FE1B-3044-8A59-9D83930A8482}" dt="2020-10-13T01:20:31.766" v="3230"/>
        <pc:sldMkLst>
          <pc:docMk/>
          <pc:sldMk cId="3623839323" sldId="295"/>
        </pc:sldMkLst>
        <pc:picChg chg="add mod">
          <ac:chgData name="Robert Jamison" userId="08ad394c-70df-46fb-9126-3ee3ced18d55" providerId="ADAL" clId="{D8EE37C7-FE1B-3044-8A59-9D83930A8482}" dt="2020-10-13T01:14:17.169" v="3217" actId="1076"/>
          <ac:picMkLst>
            <pc:docMk/>
            <pc:sldMk cId="3623839323" sldId="295"/>
            <ac:picMk id="3" creationId="{48C65D93-5336-4349-B58B-844CF35EBA62}"/>
          </ac:picMkLst>
        </pc:picChg>
      </pc:sldChg>
      <pc:sldChg chg="addSp delSp modSp mod modAnim">
        <pc:chgData name="Robert Jamison" userId="08ad394c-70df-46fb-9126-3ee3ced18d55" providerId="ADAL" clId="{D8EE37C7-FE1B-3044-8A59-9D83930A8482}" dt="2020-10-13T01:20:28.859" v="3229"/>
        <pc:sldMkLst>
          <pc:docMk/>
          <pc:sldMk cId="1713018189" sldId="296"/>
        </pc:sldMkLst>
        <pc:spChg chg="mod">
          <ac:chgData name="Robert Jamison" userId="08ad394c-70df-46fb-9126-3ee3ced18d55" providerId="ADAL" clId="{D8EE37C7-FE1B-3044-8A59-9D83930A8482}" dt="2020-10-13T01:04:07.980" v="3158" actId="20577"/>
          <ac:spMkLst>
            <pc:docMk/>
            <pc:sldMk cId="1713018189" sldId="296"/>
            <ac:spMk id="4" creationId="{9DC58C68-AD27-A54B-A7F5-08B3BEA1AFA3}"/>
          </ac:spMkLst>
        </pc:spChg>
        <pc:spChg chg="del">
          <ac:chgData name="Robert Jamison" userId="08ad394c-70df-46fb-9126-3ee3ced18d55" providerId="ADAL" clId="{D8EE37C7-FE1B-3044-8A59-9D83930A8482}" dt="2020-10-13T00:51:08.364" v="1729" actId="478"/>
          <ac:spMkLst>
            <pc:docMk/>
            <pc:sldMk cId="1713018189" sldId="296"/>
            <ac:spMk id="6" creationId="{E7996AAC-36B1-4160-A732-839DC0FC938B}"/>
          </ac:spMkLst>
        </pc:spChg>
        <pc:spChg chg="del mod">
          <ac:chgData name="Robert Jamison" userId="08ad394c-70df-46fb-9126-3ee3ced18d55" providerId="ADAL" clId="{D8EE37C7-FE1B-3044-8A59-9D83930A8482}" dt="2020-10-13T00:56:34.058" v="2187" actId="478"/>
          <ac:spMkLst>
            <pc:docMk/>
            <pc:sldMk cId="1713018189" sldId="296"/>
            <ac:spMk id="7" creationId="{082AB55A-D4A2-4EB4-8268-B4D7549E8B71}"/>
          </ac:spMkLst>
        </pc:spChg>
        <pc:spChg chg="del">
          <ac:chgData name="Robert Jamison" userId="08ad394c-70df-46fb-9126-3ee3ced18d55" providerId="ADAL" clId="{D8EE37C7-FE1B-3044-8A59-9D83930A8482}" dt="2020-10-13T00:51:08.364" v="1729" actId="478"/>
          <ac:spMkLst>
            <pc:docMk/>
            <pc:sldMk cId="1713018189" sldId="296"/>
            <ac:spMk id="8" creationId="{802CC16D-60B7-4EDD-B8E1-138829993CD5}"/>
          </ac:spMkLst>
        </pc:spChg>
        <pc:spChg chg="del mod">
          <ac:chgData name="Robert Jamison" userId="08ad394c-70df-46fb-9126-3ee3ced18d55" providerId="ADAL" clId="{D8EE37C7-FE1B-3044-8A59-9D83930A8482}" dt="2020-10-13T00:51:12.810" v="1731" actId="478"/>
          <ac:spMkLst>
            <pc:docMk/>
            <pc:sldMk cId="1713018189" sldId="296"/>
            <ac:spMk id="9" creationId="{F09F2C76-64EF-44A7-B2B9-C4DEDB257758}"/>
          </ac:spMkLst>
        </pc:spChg>
        <pc:spChg chg="del">
          <ac:chgData name="Robert Jamison" userId="08ad394c-70df-46fb-9126-3ee3ced18d55" providerId="ADAL" clId="{D8EE37C7-FE1B-3044-8A59-9D83930A8482}" dt="2020-10-13T00:51:08.364" v="1729" actId="478"/>
          <ac:spMkLst>
            <pc:docMk/>
            <pc:sldMk cId="1713018189" sldId="296"/>
            <ac:spMk id="10" creationId="{04D4E8FC-CBB2-423C-993F-E8A640827BDC}"/>
          </ac:spMkLst>
        </pc:spChg>
        <pc:spChg chg="mod">
          <ac:chgData name="Robert Jamison" userId="08ad394c-70df-46fb-9126-3ee3ced18d55" providerId="ADAL" clId="{D8EE37C7-FE1B-3044-8A59-9D83930A8482}" dt="2020-10-13T01:06:06.337" v="3207" actId="20577"/>
          <ac:spMkLst>
            <pc:docMk/>
            <pc:sldMk cId="1713018189" sldId="296"/>
            <ac:spMk id="59" creationId="{4EF9494C-D02E-4BA6-B44D-C668377C817B}"/>
          </ac:spMkLst>
        </pc:spChg>
        <pc:picChg chg="add mod">
          <ac:chgData name="Robert Jamison" userId="08ad394c-70df-46fb-9126-3ee3ced18d55" providerId="ADAL" clId="{D8EE37C7-FE1B-3044-8A59-9D83930A8482}" dt="2020-10-13T01:15:12.460" v="3219" actId="1076"/>
          <ac:picMkLst>
            <pc:docMk/>
            <pc:sldMk cId="1713018189" sldId="296"/>
            <ac:picMk id="3" creationId="{F49F8CB8-0BFB-DA41-84E5-BD42FC5342AC}"/>
          </ac:picMkLst>
        </pc:picChg>
      </pc:sldChg>
      <pc:sldChg chg="addSp delSp modSp mod modAnim">
        <pc:chgData name="Robert Jamison" userId="08ad394c-70df-46fb-9126-3ee3ced18d55" providerId="ADAL" clId="{D8EE37C7-FE1B-3044-8A59-9D83930A8482}" dt="2020-10-13T01:20:22.534" v="3227"/>
        <pc:sldMkLst>
          <pc:docMk/>
          <pc:sldMk cId="4261733730" sldId="297"/>
        </pc:sldMkLst>
        <pc:spChg chg="mod">
          <ac:chgData name="Robert Jamison" userId="08ad394c-70df-46fb-9126-3ee3ced18d55" providerId="ADAL" clId="{D8EE37C7-FE1B-3044-8A59-9D83930A8482}" dt="2020-10-13T00:20:50.403" v="613" actId="12"/>
          <ac:spMkLst>
            <pc:docMk/>
            <pc:sldMk cId="4261733730" sldId="297"/>
            <ac:spMk id="4" creationId="{9DC58C68-AD27-A54B-A7F5-08B3BEA1AFA3}"/>
          </ac:spMkLst>
        </pc:spChg>
        <pc:spChg chg="add del">
          <ac:chgData name="Robert Jamison" userId="08ad394c-70df-46fb-9126-3ee3ced18d55" providerId="ADAL" clId="{D8EE37C7-FE1B-3044-8A59-9D83930A8482}" dt="2020-10-13T00:15:17.552" v="116" actId="478"/>
          <ac:spMkLst>
            <pc:docMk/>
            <pc:sldMk cId="4261733730" sldId="297"/>
            <ac:spMk id="5" creationId="{2CEE1EE8-64E6-7D43-9DBD-DB05CFA11372}"/>
          </ac:spMkLst>
        </pc:spChg>
        <pc:spChg chg="add mod">
          <ac:chgData name="Robert Jamison" userId="08ad394c-70df-46fb-9126-3ee3ced18d55" providerId="ADAL" clId="{D8EE37C7-FE1B-3044-8A59-9D83930A8482}" dt="2020-10-13T00:22:40.528" v="848" actId="113"/>
          <ac:spMkLst>
            <pc:docMk/>
            <pc:sldMk cId="4261733730" sldId="297"/>
            <ac:spMk id="9" creationId="{533E5FD6-6E9E-774E-A410-E4CECCAA8A0F}"/>
          </ac:spMkLst>
        </pc:spChg>
        <pc:picChg chg="add mod">
          <ac:chgData name="Robert Jamison" userId="08ad394c-70df-46fb-9126-3ee3ced18d55" providerId="ADAL" clId="{D8EE37C7-FE1B-3044-8A59-9D83930A8482}" dt="2020-10-13T01:16:03.909" v="3221" actId="1076"/>
          <ac:picMkLst>
            <pc:docMk/>
            <pc:sldMk cId="4261733730" sldId="297"/>
            <ac:picMk id="3" creationId="{FE6486BC-96A0-C143-ACE1-032BB7E5C792}"/>
          </ac:picMkLst>
        </pc:picChg>
        <pc:picChg chg="add del mod">
          <ac:chgData name="Robert Jamison" userId="08ad394c-70df-46fb-9126-3ee3ced18d55" providerId="ADAL" clId="{D8EE37C7-FE1B-3044-8A59-9D83930A8482}" dt="2020-10-13T00:15:12.837" v="115"/>
          <ac:picMkLst>
            <pc:docMk/>
            <pc:sldMk cId="4261733730" sldId="297"/>
            <ac:picMk id="6" creationId="{D56C8F01-55D9-5B49-80A7-DD1E73744288}"/>
          </ac:picMkLst>
        </pc:picChg>
        <pc:picChg chg="add mod">
          <ac:chgData name="Robert Jamison" userId="08ad394c-70df-46fb-9126-3ee3ced18d55" providerId="ADAL" clId="{D8EE37C7-FE1B-3044-8A59-9D83930A8482}" dt="2020-10-13T00:16:13.700" v="129" actId="1076"/>
          <ac:picMkLst>
            <pc:docMk/>
            <pc:sldMk cId="4261733730" sldId="297"/>
            <ac:picMk id="8" creationId="{0D4D3781-9C47-DF4B-B969-60CEF8F773A2}"/>
          </ac:picMkLst>
        </pc:picChg>
      </pc:sldChg>
    </pc:docChg>
  </pc:docChgLst>
  <pc:docChgLst>
    <pc:chgData name="Lancia, Richard A" userId="S::rlancia3@gatech.edu::0d299d62-c447-4fd0-b29b-64a918729611" providerId="AD" clId="Web-{491707B3-5862-443D-BEAF-1C5CF275FD42}"/>
    <pc:docChg chg="modSld">
      <pc:chgData name="Lancia, Richard A" userId="S::rlancia3@gatech.edu::0d299d62-c447-4fd0-b29b-64a918729611" providerId="AD" clId="Web-{491707B3-5862-443D-BEAF-1C5CF275FD42}" dt="2020-10-12T22:49:36.896" v="55" actId="20577"/>
      <pc:docMkLst>
        <pc:docMk/>
      </pc:docMkLst>
      <pc:sldChg chg="modSp">
        <pc:chgData name="Lancia, Richard A" userId="S::rlancia3@gatech.edu::0d299d62-c447-4fd0-b29b-64a918729611" providerId="AD" clId="Web-{491707B3-5862-443D-BEAF-1C5CF275FD42}" dt="2020-10-12T22:49:36.896" v="54" actId="20577"/>
        <pc:sldMkLst>
          <pc:docMk/>
          <pc:sldMk cId="270082862" sldId="289"/>
        </pc:sldMkLst>
        <pc:spChg chg="mod">
          <ac:chgData name="Lancia, Richard A" userId="S::rlancia3@gatech.edu::0d299d62-c447-4fd0-b29b-64a918729611" providerId="AD" clId="Web-{491707B3-5862-443D-BEAF-1C5CF275FD42}" dt="2020-10-12T22:49:36.896" v="54" actId="20577"/>
          <ac:spMkLst>
            <pc:docMk/>
            <pc:sldMk cId="270082862" sldId="289"/>
            <ac:spMk id="3" creationId="{3C70493A-5C88-4E07-A866-DB8920FBD67D}"/>
          </ac:spMkLst>
        </pc:spChg>
      </pc:sldChg>
    </pc:docChg>
  </pc:docChgLst>
  <pc:docChgLst>
    <pc:chgData name="Lancia, Richard A" userId="S::rlancia3@gatech.edu::0d299d62-c447-4fd0-b29b-64a918729611" providerId="AD" clId="Web-{DD972B53-7734-4E68-B17B-EDE54FD9C98D}"/>
    <pc:docChg chg="modSld">
      <pc:chgData name="Lancia, Richard A" userId="S::rlancia3@gatech.edu::0d299d62-c447-4fd0-b29b-64a918729611" providerId="AD" clId="Web-{DD972B53-7734-4E68-B17B-EDE54FD9C98D}" dt="2020-10-12T23:09:28.980" v="574" actId="20577"/>
      <pc:docMkLst>
        <pc:docMk/>
      </pc:docMkLst>
      <pc:sldChg chg="addSp delSp modSp">
        <pc:chgData name="Lancia, Richard A" userId="S::rlancia3@gatech.edu::0d299d62-c447-4fd0-b29b-64a918729611" providerId="AD" clId="Web-{DD972B53-7734-4E68-B17B-EDE54FD9C98D}" dt="2020-10-12T23:09:28.933" v="572" actId="20577"/>
        <pc:sldMkLst>
          <pc:docMk/>
          <pc:sldMk cId="1713018189" sldId="296"/>
        </pc:sldMkLst>
        <pc:spChg chg="mod">
          <ac:chgData name="Lancia, Richard A" userId="S::rlancia3@gatech.edu::0d299d62-c447-4fd0-b29b-64a918729611" providerId="AD" clId="Web-{DD972B53-7734-4E68-B17B-EDE54FD9C98D}" dt="2020-10-12T23:08:24.775" v="534" actId="20577"/>
          <ac:spMkLst>
            <pc:docMk/>
            <pc:sldMk cId="1713018189" sldId="296"/>
            <ac:spMk id="2" creationId="{0AE422CB-EBC9-4703-870C-8981A495893A}"/>
          </ac:spMkLst>
        </pc:spChg>
        <pc:spChg chg="mod">
          <ac:chgData name="Lancia, Richard A" userId="S::rlancia3@gatech.edu::0d299d62-c447-4fd0-b29b-64a918729611" providerId="AD" clId="Web-{DD972B53-7734-4E68-B17B-EDE54FD9C98D}" dt="2020-10-12T23:00:30.161" v="144" actId="20577"/>
          <ac:spMkLst>
            <pc:docMk/>
            <pc:sldMk cId="1713018189" sldId="296"/>
            <ac:spMk id="4" creationId="{9DC58C68-AD27-A54B-A7F5-08B3BEA1AFA3}"/>
          </ac:spMkLst>
        </pc:spChg>
        <pc:spChg chg="add mod">
          <ac:chgData name="Lancia, Richard A" userId="S::rlancia3@gatech.edu::0d299d62-c447-4fd0-b29b-64a918729611" providerId="AD" clId="Web-{DD972B53-7734-4E68-B17B-EDE54FD9C98D}" dt="2020-10-12T23:08:07.883" v="524" actId="20577"/>
          <ac:spMkLst>
            <pc:docMk/>
            <pc:sldMk cId="1713018189" sldId="296"/>
            <ac:spMk id="6" creationId="{E7996AAC-36B1-4160-A732-839DC0FC938B}"/>
          </ac:spMkLst>
        </pc:spChg>
        <pc:spChg chg="add mod">
          <ac:chgData name="Lancia, Richard A" userId="S::rlancia3@gatech.edu::0d299d62-c447-4fd0-b29b-64a918729611" providerId="AD" clId="Web-{DD972B53-7734-4E68-B17B-EDE54FD9C98D}" dt="2020-10-12T23:09:28.933" v="572" actId="20577"/>
          <ac:spMkLst>
            <pc:docMk/>
            <pc:sldMk cId="1713018189" sldId="296"/>
            <ac:spMk id="7" creationId="{082AB55A-D4A2-4EB4-8268-B4D7549E8B71}"/>
          </ac:spMkLst>
        </pc:spChg>
        <pc:spChg chg="add mod">
          <ac:chgData name="Lancia, Richard A" userId="S::rlancia3@gatech.edu::0d299d62-c447-4fd0-b29b-64a918729611" providerId="AD" clId="Web-{DD972B53-7734-4E68-B17B-EDE54FD9C98D}" dt="2020-10-12T23:08:10.868" v="525" actId="20577"/>
          <ac:spMkLst>
            <pc:docMk/>
            <pc:sldMk cId="1713018189" sldId="296"/>
            <ac:spMk id="8" creationId="{802CC16D-60B7-4EDD-B8E1-138829993CD5}"/>
          </ac:spMkLst>
        </pc:spChg>
        <pc:spChg chg="add mod">
          <ac:chgData name="Lancia, Richard A" userId="S::rlancia3@gatech.edu::0d299d62-c447-4fd0-b29b-64a918729611" providerId="AD" clId="Web-{DD972B53-7734-4E68-B17B-EDE54FD9C98D}" dt="2020-10-12T23:08:12.727" v="527" actId="20577"/>
          <ac:spMkLst>
            <pc:docMk/>
            <pc:sldMk cId="1713018189" sldId="296"/>
            <ac:spMk id="9" creationId="{F09F2C76-64EF-44A7-B2B9-C4DEDB257758}"/>
          </ac:spMkLst>
        </pc:spChg>
        <pc:spChg chg="add mod">
          <ac:chgData name="Lancia, Richard A" userId="S::rlancia3@gatech.edu::0d299d62-c447-4fd0-b29b-64a918729611" providerId="AD" clId="Web-{DD972B53-7734-4E68-B17B-EDE54FD9C98D}" dt="2020-10-12T23:08:14.540" v="529" actId="20577"/>
          <ac:spMkLst>
            <pc:docMk/>
            <pc:sldMk cId="1713018189" sldId="296"/>
            <ac:spMk id="10" creationId="{04D4E8FC-CBB2-423C-993F-E8A640827BDC}"/>
          </ac:spMkLst>
        </pc:spChg>
        <pc:spChg chg="mod">
          <ac:chgData name="Lancia, Richard A" userId="S::rlancia3@gatech.edu::0d299d62-c447-4fd0-b29b-64a918729611" providerId="AD" clId="Web-{DD972B53-7734-4E68-B17B-EDE54FD9C98D}" dt="2020-10-12T23:06:30.879" v="484" actId="20577"/>
          <ac:spMkLst>
            <pc:docMk/>
            <pc:sldMk cId="1713018189" sldId="296"/>
            <ac:spMk id="59" creationId="{4EF9494C-D02E-4BA6-B44D-C668377C817B}"/>
          </ac:spMkLst>
        </pc:spChg>
        <pc:graphicFrameChg chg="add del mod">
          <ac:chgData name="Lancia, Richard A" userId="S::rlancia3@gatech.edu::0d299d62-c447-4fd0-b29b-64a918729611" providerId="AD" clId="Web-{DD972B53-7734-4E68-B17B-EDE54FD9C98D}" dt="2020-10-12T22:58:38.782" v="13"/>
          <ac:graphicFrameMkLst>
            <pc:docMk/>
            <pc:sldMk cId="1713018189" sldId="296"/>
            <ac:graphicFrameMk id="5" creationId="{6BB24D72-1D0F-4291-9241-C64713DB3378}"/>
          </ac:graphicFrameMkLst>
        </pc:graphicFrameChg>
      </pc:sldChg>
      <pc:sldChg chg="modSp">
        <pc:chgData name="Lancia, Richard A" userId="S::rlancia3@gatech.edu::0d299d62-c447-4fd0-b29b-64a918729611" providerId="AD" clId="Web-{DD972B53-7734-4E68-B17B-EDE54FD9C98D}" dt="2020-10-12T23:00:41.302" v="151" actId="20577"/>
        <pc:sldMkLst>
          <pc:docMk/>
          <pc:sldMk cId="4261733730" sldId="297"/>
        </pc:sldMkLst>
        <pc:spChg chg="mod">
          <ac:chgData name="Lancia, Richard A" userId="S::rlancia3@gatech.edu::0d299d62-c447-4fd0-b29b-64a918729611" providerId="AD" clId="Web-{DD972B53-7734-4E68-B17B-EDE54FD9C98D}" dt="2020-10-12T23:00:41.302" v="151" actId="20577"/>
          <ac:spMkLst>
            <pc:docMk/>
            <pc:sldMk cId="4261733730" sldId="297"/>
            <ac:spMk id="4" creationId="{9DC58C68-AD27-A54B-A7F5-08B3BEA1AFA3}"/>
          </ac:spMkLst>
        </pc:spChg>
      </pc:sldChg>
    </pc:docChg>
  </pc:docChgLst>
</pc:chgInfo>
</file>

<file path=ppt/media/image1.jpeg>
</file>

<file path=ppt/media/image10.gif>
</file>

<file path=ppt/media/image2.png>
</file>

<file path=ppt/media/image3.png>
</file>

<file path=ppt/media/image4.jpeg>
</file>

<file path=ppt/media/image5.png>
</file>

<file path=ppt/media/image6.png>
</file>

<file path=ppt/media/image7.gif>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3437A1-82CA-40DC-9C6A-FD3A9D6B27C6}" type="datetimeFigureOut">
              <a:rPr lang="en-US"/>
              <a:t>10/12/2020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E288B3-9EE8-4A07-896F-F5173EFF2828}" type="slidenum">
              <a:rPr lang="en-US"/>
              <a:t>‹#›</a:t>
            </a:fld>
            <a:endParaRPr lang="en-US"/>
          </a:p>
        </p:txBody>
      </p:sp>
    </p:spTree>
    <p:extLst>
      <p:ext uri="{BB962C8B-B14F-4D97-AF65-F5344CB8AC3E}">
        <p14:creationId xmlns:p14="http://schemas.microsoft.com/office/powerpoint/2010/main" val="1602590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AE288B3-9EE8-4A07-896F-F5173EFF2828}" type="slidenum">
              <a:rPr lang="en-US" smtClean="0"/>
              <a:t>1</a:t>
            </a:fld>
            <a:endParaRPr lang="en-US"/>
          </a:p>
        </p:txBody>
      </p:sp>
    </p:spTree>
    <p:extLst>
      <p:ext uri="{BB962C8B-B14F-4D97-AF65-F5344CB8AC3E}">
        <p14:creationId xmlns:p14="http://schemas.microsoft.com/office/powerpoint/2010/main" val="88623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a:t>Begin with an introduction and bottom line up front (approximately 1 min). What battle/issue does your group focus on? Why is this interesting and important? (Why should people want to continue watching this presentation?)</a:t>
            </a:r>
          </a:p>
          <a:p>
            <a:endParaRPr lang="en-US">
              <a:cs typeface="+mn-lt"/>
            </a:endParaRPr>
          </a:p>
          <a:p>
            <a:br>
              <a:rPr lang="en-US"/>
            </a:br>
            <a:endParaRPr lang="en-US"/>
          </a:p>
        </p:txBody>
      </p:sp>
      <p:sp>
        <p:nvSpPr>
          <p:cNvPr id="4" name="Slide Number Placeholder 3"/>
          <p:cNvSpPr>
            <a:spLocks noGrp="1"/>
          </p:cNvSpPr>
          <p:nvPr>
            <p:ph type="sldNum" sz="quarter" idx="5"/>
          </p:nvPr>
        </p:nvSpPr>
        <p:spPr/>
        <p:txBody>
          <a:bodyPr/>
          <a:lstStyle/>
          <a:p>
            <a:fld id="{1AE288B3-9EE8-4A07-896F-F5173EFF2828}" type="slidenum">
              <a:rPr lang="en-US"/>
              <a:t>2</a:t>
            </a:fld>
            <a:endParaRPr lang="en-US"/>
          </a:p>
        </p:txBody>
      </p:sp>
    </p:spTree>
    <p:extLst>
      <p:ext uri="{BB962C8B-B14F-4D97-AF65-F5344CB8AC3E}">
        <p14:creationId xmlns:p14="http://schemas.microsoft.com/office/powerpoint/2010/main" val="15397263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a:t>Three naval fleets</a:t>
            </a:r>
          </a:p>
          <a:p>
            <a:pPr marL="742950" lvl="1" indent="-285750">
              <a:buFont typeface="Arial"/>
              <a:buChar char="•"/>
            </a:pPr>
            <a:r>
              <a:rPr lang="en-US"/>
              <a:t>Britain - Admiral Nelson</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lang="en-US"/>
              <a:t>France &amp; Spain - </a:t>
            </a:r>
            <a:r>
              <a:rPr lang="en-US" sz="1200">
                <a:solidFill>
                  <a:srgbClr val="222222"/>
                </a:solidFill>
                <a:latin typeface="Helvetica Neue"/>
                <a:ea typeface="Helvetica Neue"/>
                <a:cs typeface="Helvetica Neue"/>
                <a:sym typeface="Helvetica Neue"/>
              </a:rPr>
              <a:t>Admiral Villeneuve</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lang="en-US">
                <a:solidFill>
                  <a:srgbClr val="222222"/>
                </a:solidFill>
                <a:latin typeface="Helvetica Neue"/>
                <a:ea typeface="Helvetica Neue"/>
                <a:cs typeface="Helvetica Neue"/>
                <a:sym typeface="Helvetica Neue"/>
              </a:rPr>
              <a:t>Variety of reasons that the French should have won</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lang="en-US">
                <a:solidFill>
                  <a:srgbClr val="222222"/>
                </a:solidFill>
                <a:latin typeface="Helvetica Neue"/>
                <a:ea typeface="Helvetica Neue"/>
                <a:cs typeface="Helvetica Neue"/>
                <a:sym typeface="Helvetica Neue"/>
              </a:rPr>
              <a:t>Vessels designed to be faster</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lang="en-US">
                <a:solidFill>
                  <a:srgbClr val="222222"/>
                </a:solidFill>
                <a:latin typeface="Helvetica Neue"/>
                <a:ea typeface="Helvetica Neue"/>
                <a:cs typeface="Helvetica Neue"/>
                <a:sym typeface="Helvetica Neue"/>
              </a:rPr>
              <a:t>Better gunned, in size and range</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lang="en-US">
                <a:solidFill>
                  <a:srgbClr val="222222"/>
                </a:solidFill>
                <a:latin typeface="Helvetica Neue"/>
                <a:ea typeface="Helvetica Neue"/>
                <a:cs typeface="Helvetica Neue"/>
                <a:sym typeface="Helvetica Neue"/>
              </a:rPr>
              <a:t>Better hull thicknesses on average</a:t>
            </a:r>
          </a:p>
          <a:p>
            <a:pPr marL="285750" marR="0" lvl="0" indent="-285750" algn="l" defTabSz="914400" rtl="0" eaLnBrk="1" fontAlgn="auto" latinLnBrk="0" hangingPunct="1">
              <a:lnSpc>
                <a:spcPct val="100000"/>
              </a:lnSpc>
              <a:spcBef>
                <a:spcPts val="0"/>
              </a:spcBef>
              <a:spcAft>
                <a:spcPts val="0"/>
              </a:spcAft>
              <a:buClrTx/>
              <a:buSzTx/>
              <a:buFont typeface="Arial"/>
              <a:buChar char="•"/>
              <a:tabLst/>
              <a:defRPr/>
            </a:pPr>
            <a:r>
              <a:rPr lang="en-US">
                <a:solidFill>
                  <a:srgbClr val="222222"/>
                </a:solidFill>
                <a:latin typeface="Helvetica Neue"/>
                <a:ea typeface="Helvetica Neue"/>
                <a:cs typeface="Helvetica Neue"/>
                <a:sym typeface="Helvetica Neue"/>
              </a:rPr>
              <a:t>British won due to a combination of factors</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lang="en-US"/>
              <a:t>Wind direction</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lang="en-US"/>
              <a:t>Crossing-T formation</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lang="en-US"/>
              <a:t>Coordination prior to the battle</a:t>
            </a:r>
          </a:p>
          <a:p>
            <a:pPr marL="742950" marR="0" lvl="1" indent="-285750" algn="l" defTabSz="914400" rtl="0" eaLnBrk="1" fontAlgn="auto" latinLnBrk="0" hangingPunct="1">
              <a:lnSpc>
                <a:spcPct val="100000"/>
              </a:lnSpc>
              <a:spcBef>
                <a:spcPts val="0"/>
              </a:spcBef>
              <a:spcAft>
                <a:spcPts val="0"/>
              </a:spcAft>
              <a:buClrTx/>
              <a:buSzTx/>
              <a:buFont typeface="Arial"/>
              <a:buChar char="•"/>
              <a:tabLst/>
              <a:defRPr/>
            </a:pPr>
            <a:r>
              <a:rPr lang="en-US"/>
              <a:t>Targeted flagships</a:t>
            </a:r>
          </a:p>
          <a:p>
            <a:pPr marL="285750" indent="-285750">
              <a:buFont typeface="Arial"/>
              <a:buChar char="•"/>
            </a:pPr>
            <a:endParaRPr lang="en-US"/>
          </a:p>
          <a:p>
            <a:pPr marL="285750" indent="-285750">
              <a:buFont typeface="Arial"/>
              <a:buChar char="•"/>
            </a:pPr>
            <a:endParaRPr lang="en-US"/>
          </a:p>
          <a:p>
            <a:pPr marL="285750" indent="-285750">
              <a:buFont typeface="Arial"/>
              <a:buChar char="•"/>
            </a:pPr>
            <a:r>
              <a:rPr lang="en-US"/>
              <a:t>Provide relevant history and context (approximately 2 min). This section will be shorter than in your previous presentation (which was focused entirely on history and context). Just provide the details necessary for the audience to understand the relevance of your research question and evaluate your conceptual model plan (broader context, individuals and technology involved, timeline, etc.).</a:t>
            </a:r>
          </a:p>
          <a:p>
            <a:br>
              <a:rPr lang="en-US"/>
            </a:br>
            <a:endParaRPr lang="en-US"/>
          </a:p>
        </p:txBody>
      </p:sp>
      <p:sp>
        <p:nvSpPr>
          <p:cNvPr id="4" name="Slide Number Placeholder 3"/>
          <p:cNvSpPr>
            <a:spLocks noGrp="1"/>
          </p:cNvSpPr>
          <p:nvPr>
            <p:ph type="sldNum" sz="quarter" idx="5"/>
          </p:nvPr>
        </p:nvSpPr>
        <p:spPr/>
        <p:txBody>
          <a:bodyPr/>
          <a:lstStyle/>
          <a:p>
            <a:fld id="{1AE288B3-9EE8-4A07-896F-F5173EFF2828}" type="slidenum">
              <a:rPr lang="en-US"/>
              <a:t>3</a:t>
            </a:fld>
            <a:endParaRPr lang="en-US"/>
          </a:p>
        </p:txBody>
      </p:sp>
    </p:spTree>
    <p:extLst>
      <p:ext uri="{BB962C8B-B14F-4D97-AF65-F5344CB8AC3E}">
        <p14:creationId xmlns:p14="http://schemas.microsoft.com/office/powerpoint/2010/main" val="8629765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endParaRPr lang="en-US"/>
          </a:p>
          <a:p>
            <a:pPr marL="285750" indent="-285750">
              <a:buFont typeface="Arial"/>
              <a:buChar char="•"/>
            </a:pPr>
            <a:endParaRPr lang="en-US"/>
          </a:p>
          <a:p>
            <a:pPr marL="285750" indent="-285750">
              <a:buFont typeface="Arial"/>
              <a:buChar char="•"/>
            </a:pPr>
            <a:r>
              <a:rPr lang="en-US"/>
              <a:t>State your research question (less than 1 min). Remember to incorporate feedback from earlier presentations. Be clear exactly what it is you’ll be examining/measuring.</a:t>
            </a:r>
          </a:p>
          <a:p>
            <a:endParaRPr lang="en-US">
              <a:cs typeface="Calibri"/>
            </a:endParaRPr>
          </a:p>
        </p:txBody>
      </p:sp>
      <p:sp>
        <p:nvSpPr>
          <p:cNvPr id="4" name="Slide Number Placeholder 3"/>
          <p:cNvSpPr>
            <a:spLocks noGrp="1"/>
          </p:cNvSpPr>
          <p:nvPr>
            <p:ph type="sldNum" sz="quarter" idx="5"/>
          </p:nvPr>
        </p:nvSpPr>
        <p:spPr/>
        <p:txBody>
          <a:bodyPr/>
          <a:lstStyle/>
          <a:p>
            <a:fld id="{1AE288B3-9EE8-4A07-896F-F5173EFF2828}" type="slidenum">
              <a:rPr lang="en-US"/>
              <a:t>4</a:t>
            </a:fld>
            <a:endParaRPr lang="en-US"/>
          </a:p>
        </p:txBody>
      </p:sp>
    </p:spTree>
    <p:extLst>
      <p:ext uri="{BB962C8B-B14F-4D97-AF65-F5344CB8AC3E}">
        <p14:creationId xmlns:p14="http://schemas.microsoft.com/office/powerpoint/2010/main" val="32585395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Describe your conceptual model (5 min). How will your model work? The description should be detailed enough to allow the audience to verify that your model design will be adequate to answer your research question. Include the following information:</a:t>
            </a:r>
          </a:p>
          <a:p>
            <a:pPr marL="285750" indent="-285750">
              <a:buFont typeface="Arial"/>
              <a:buChar char="•"/>
            </a:pPr>
            <a:r>
              <a:rPr lang="en-US"/>
              <a:t>What are the key actors (agents) in your model? What are their parameters?</a:t>
            </a:r>
            <a:endParaRPr lang="en-US">
              <a:cs typeface="Calibri"/>
            </a:endParaRPr>
          </a:p>
          <a:p>
            <a:pPr marL="285750" indent="-285750">
              <a:buFont typeface="Arial"/>
              <a:buChar char="•"/>
            </a:pPr>
            <a:r>
              <a:rPr lang="en-US"/>
              <a:t>How will you model the environment?</a:t>
            </a:r>
            <a:endParaRPr lang="en-US">
              <a:cs typeface="Calibri"/>
            </a:endParaRPr>
          </a:p>
          <a:p>
            <a:pPr marL="285750" indent="-285750">
              <a:buFont typeface="Arial"/>
              <a:buChar char="•"/>
            </a:pPr>
            <a:r>
              <a:rPr lang="en-US"/>
              <a:t>What are the behaviors of the agents and how do they interact with each other and the environment? (Consider using flow diagrams/pseudo code)</a:t>
            </a:r>
            <a:endParaRPr lang="en-US">
              <a:cs typeface="Calibri"/>
            </a:endParaRPr>
          </a:p>
          <a:p>
            <a:pPr marL="285750" indent="-285750">
              <a:buFont typeface="Arial"/>
              <a:buChar char="•"/>
            </a:pPr>
            <a:r>
              <a:rPr lang="en-US"/>
              <a:t>What assumptions have you made in your model? Where are you using/will you use historical data?</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1AE288B3-9EE8-4A07-896F-F5173EFF2828}" type="slidenum">
              <a:rPr lang="en-US"/>
              <a:t>5</a:t>
            </a:fld>
            <a:endParaRPr lang="en-US"/>
          </a:p>
        </p:txBody>
      </p:sp>
    </p:spTree>
    <p:extLst>
      <p:ext uri="{BB962C8B-B14F-4D97-AF65-F5344CB8AC3E}">
        <p14:creationId xmlns:p14="http://schemas.microsoft.com/office/powerpoint/2010/main" val="37274234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p>
        </p:txBody>
      </p:sp>
      <p:sp>
        <p:nvSpPr>
          <p:cNvPr id="4" name="Slide Number Placeholder 3"/>
          <p:cNvSpPr>
            <a:spLocks noGrp="1"/>
          </p:cNvSpPr>
          <p:nvPr>
            <p:ph type="sldNum" sz="quarter" idx="5"/>
          </p:nvPr>
        </p:nvSpPr>
        <p:spPr/>
        <p:txBody>
          <a:bodyPr/>
          <a:lstStyle/>
          <a:p>
            <a:fld id="{1AE288B3-9EE8-4A07-896F-F5173EFF2828}" type="slidenum">
              <a:rPr lang="en-US" smtClean="0"/>
              <a:t>6</a:t>
            </a:fld>
            <a:endParaRPr lang="en-US"/>
          </a:p>
        </p:txBody>
      </p:sp>
    </p:spTree>
    <p:extLst>
      <p:ext uri="{BB962C8B-B14F-4D97-AF65-F5344CB8AC3E}">
        <p14:creationId xmlns:p14="http://schemas.microsoft.com/office/powerpoint/2010/main" val="779786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AE288B3-9EE8-4A07-896F-F5173EFF2828}" type="slidenum">
              <a:rPr lang="en-US" smtClean="0"/>
              <a:t>7</a:t>
            </a:fld>
            <a:endParaRPr lang="en-US"/>
          </a:p>
        </p:txBody>
      </p:sp>
    </p:spTree>
    <p:extLst>
      <p:ext uri="{BB962C8B-B14F-4D97-AF65-F5344CB8AC3E}">
        <p14:creationId xmlns:p14="http://schemas.microsoft.com/office/powerpoint/2010/main" val="2798670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endParaRPr lang="en-US"/>
          </a:p>
          <a:p>
            <a:pPr marL="285750" indent="-285750">
              <a:buFont typeface="Arial"/>
              <a:buChar char="•"/>
            </a:pPr>
            <a:endParaRPr lang="en-US"/>
          </a:p>
          <a:p>
            <a:pPr marL="285750" indent="-285750">
              <a:buFont typeface="Arial"/>
              <a:buChar char="•"/>
            </a:pPr>
            <a:r>
              <a:rPr lang="en-US"/>
              <a:t>State your research question (less than 1 min). Remember to incorporate feedback from earlier presentations. Be clear exactly what it is you’ll be examining/measuring.</a:t>
            </a:r>
          </a:p>
          <a:p>
            <a:endParaRPr lang="en-US">
              <a:cs typeface="Calibri"/>
            </a:endParaRPr>
          </a:p>
        </p:txBody>
      </p:sp>
      <p:sp>
        <p:nvSpPr>
          <p:cNvPr id="4" name="Slide Number Placeholder 3"/>
          <p:cNvSpPr>
            <a:spLocks noGrp="1"/>
          </p:cNvSpPr>
          <p:nvPr>
            <p:ph type="sldNum" sz="quarter" idx="5"/>
          </p:nvPr>
        </p:nvSpPr>
        <p:spPr/>
        <p:txBody>
          <a:bodyPr/>
          <a:lstStyle/>
          <a:p>
            <a:fld id="{1AE288B3-9EE8-4A07-896F-F5173EFF2828}" type="slidenum">
              <a:rPr lang="en-US"/>
              <a:t>8</a:t>
            </a:fld>
            <a:endParaRPr lang="en-US"/>
          </a:p>
        </p:txBody>
      </p:sp>
    </p:spTree>
    <p:extLst>
      <p:ext uri="{BB962C8B-B14F-4D97-AF65-F5344CB8AC3E}">
        <p14:creationId xmlns:p14="http://schemas.microsoft.com/office/powerpoint/2010/main" val="15693121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endParaRPr lang="en-US"/>
          </a:p>
          <a:p>
            <a:pPr marL="285750" indent="-285750">
              <a:buFont typeface="Arial"/>
              <a:buChar char="•"/>
            </a:pPr>
            <a:endParaRPr lang="en-US"/>
          </a:p>
          <a:p>
            <a:pPr marL="285750" indent="-285750">
              <a:buFont typeface="Arial"/>
              <a:buChar char="•"/>
            </a:pPr>
            <a:r>
              <a:rPr lang="en-US"/>
              <a:t>State your research question (less than 1 min). Remember to incorporate feedback from earlier presentations. Be clear exactly what it is you’ll be examining/measuring.</a:t>
            </a:r>
          </a:p>
          <a:p>
            <a:endParaRPr lang="en-US">
              <a:cs typeface="Calibri"/>
            </a:endParaRPr>
          </a:p>
        </p:txBody>
      </p:sp>
      <p:sp>
        <p:nvSpPr>
          <p:cNvPr id="4" name="Slide Number Placeholder 3"/>
          <p:cNvSpPr>
            <a:spLocks noGrp="1"/>
          </p:cNvSpPr>
          <p:nvPr>
            <p:ph type="sldNum" sz="quarter" idx="5"/>
          </p:nvPr>
        </p:nvSpPr>
        <p:spPr/>
        <p:txBody>
          <a:bodyPr/>
          <a:lstStyle/>
          <a:p>
            <a:fld id="{1AE288B3-9EE8-4A07-896F-F5173EFF2828}" type="slidenum">
              <a:rPr lang="en-US"/>
              <a:t>9</a:t>
            </a:fld>
            <a:endParaRPr lang="en-US"/>
          </a:p>
        </p:txBody>
      </p:sp>
    </p:spTree>
    <p:extLst>
      <p:ext uri="{BB962C8B-B14F-4D97-AF65-F5344CB8AC3E}">
        <p14:creationId xmlns:p14="http://schemas.microsoft.com/office/powerpoint/2010/main" val="40997125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10/12/2020</a:t>
            </a:fld>
            <a:endParaRPr lang="en-US"/>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984141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10/12/2020</a:t>
            </a:fld>
            <a:endParaRPr lang="en-US"/>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838705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10/12/2020</a:t>
            </a:fld>
            <a:endParaRPr lang="en-US"/>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420427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10/12/2020</a:t>
            </a:fld>
            <a:endParaRPr lang="en-US"/>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024905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10/12/2020</a:t>
            </a:fld>
            <a:endParaRPr lang="en-US"/>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423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10/12/2020</a:t>
            </a:fld>
            <a:endParaRPr lang="en-US"/>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494820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10/12/2020</a:t>
            </a:fld>
            <a:endParaRPr lang="en-US"/>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6209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10/12/2020</a:t>
            </a:fld>
            <a:endParaRPr lang="en-US"/>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a:p>
        </p:txBody>
      </p:sp>
    </p:spTree>
    <p:extLst>
      <p:ext uri="{BB962C8B-B14F-4D97-AF65-F5344CB8AC3E}">
        <p14:creationId xmlns:p14="http://schemas.microsoft.com/office/powerpoint/2010/main" val="3951615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10/12/2020</a:t>
            </a:fld>
            <a:endParaRPr lang="en-US"/>
          </a:p>
        </p:txBody>
      </p:sp>
      <p:sp>
        <p:nvSpPr>
          <p:cNvPr id="6" name="Footer Placeholder 5"/>
          <p:cNvSpPr>
            <a:spLocks noGrp="1"/>
          </p:cNvSpPr>
          <p:nvPr>
            <p:ph type="ftr" sz="quarter" idx="11"/>
          </p:nvPr>
        </p:nvSpPr>
        <p:spPr>
          <a:xfrm>
            <a:off x="1097279" y="6446838"/>
            <a:ext cx="6818262" cy="365125"/>
          </a:xfr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060894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10/12/2020</a:t>
            </a:fld>
            <a:endParaRPr lang="en-US"/>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127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2.png"/><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1.jpe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hyperlink" Target="http://www.thetimes.co.uk/article/weather-eye-the-battle-of-trafalgar-qkwf2fw6329"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7.gif"/><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0.gif"/><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48929" y="639097"/>
            <a:ext cx="6253317" cy="3686015"/>
          </a:xfrm>
        </p:spPr>
        <p:txBody>
          <a:bodyPr>
            <a:normAutofit/>
          </a:bodyPr>
          <a:lstStyle/>
          <a:p>
            <a:r>
              <a:rPr lang="en-US" sz="5000"/>
              <a:t>The Battle of Trafalgar:</a:t>
            </a:r>
            <a:br>
              <a:rPr lang="en-US" sz="5000"/>
            </a:br>
            <a:r>
              <a:rPr lang="en-US" sz="5000"/>
              <a:t>Initial Model</a:t>
            </a:r>
            <a:br>
              <a:rPr lang="en-US" sz="5000"/>
            </a:br>
            <a:endParaRPr lang="en-US" sz="5000"/>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32899" y="4672739"/>
            <a:ext cx="6269347" cy="1021498"/>
          </a:xfrm>
        </p:spPr>
        <p:txBody>
          <a:bodyPr vert="horz" lIns="91440" tIns="45720" rIns="91440" bIns="45720" rtlCol="0" anchor="t">
            <a:normAutofit/>
          </a:bodyPr>
          <a:lstStyle/>
          <a:p>
            <a:r>
              <a:rPr lang="en-US" sz="2000">
                <a:solidFill>
                  <a:schemeClr val="tx1">
                    <a:lumMod val="85000"/>
                    <a:lumOff val="15000"/>
                  </a:schemeClr>
                </a:solidFill>
              </a:rPr>
              <a:t>Group 4: </a:t>
            </a:r>
            <a:r>
              <a:rPr lang="en-US" sz="2000" err="1">
                <a:solidFill>
                  <a:schemeClr val="tx1">
                    <a:lumMod val="85000"/>
                    <a:lumOff val="15000"/>
                  </a:schemeClr>
                </a:solidFill>
              </a:rPr>
              <a:t>Sammer</a:t>
            </a:r>
            <a:r>
              <a:rPr lang="en-US" sz="2000">
                <a:solidFill>
                  <a:schemeClr val="tx1">
                    <a:lumMod val="85000"/>
                    <a:lumOff val="15000"/>
                  </a:schemeClr>
                </a:solidFill>
              </a:rPr>
              <a:t>, Collin, Robert, Rich</a:t>
            </a:r>
          </a:p>
          <a:p>
            <a:endParaRPr lang="en-US" sz="2000">
              <a:solidFill>
                <a:schemeClr val="tx1">
                  <a:lumMod val="85000"/>
                  <a:lumOff val="15000"/>
                </a:schemeClr>
              </a:solidFill>
            </a:endParaRPr>
          </a:p>
        </p:txBody>
      </p:sp>
      <p:cxnSp>
        <p:nvCxnSpPr>
          <p:cNvPr id="41" name="Straight Connector 40">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FD526C9-A8C7-41E6-85BB-39F06C858A2B}"/>
              </a:ext>
              <a:ext uri="{C183D7F6-B498-43B3-948B-1728B52AA6E4}">
                <adec:decorative xmlns:adec="http://schemas.microsoft.com/office/drawing/2017/decorative" val="1"/>
              </a:ext>
            </a:extLst>
          </p:cNvPr>
          <p:cNvPicPr>
            <a:picLocks noChangeAspect="1"/>
          </p:cNvPicPr>
          <p:nvPr/>
        </p:nvPicPr>
        <p:blipFill rotWithShape="1">
          <a:blip r:embed="rId6">
            <a:extLst>
              <a:ext uri="{28A0092B-C50C-407E-A947-70E740481C1C}">
                <a14:useLocalDpi xmlns:a14="http://schemas.microsoft.com/office/drawing/2010/main" val="0"/>
              </a:ext>
            </a:extLst>
          </a:blip>
          <a:srcRect l="34988" r="26992"/>
          <a:stretch/>
        </p:blipFill>
        <p:spPr>
          <a:xfrm>
            <a:off x="7556686" y="1"/>
            <a:ext cx="4635315" cy="6857999"/>
          </a:xfrm>
          <a:prstGeom prst="rect">
            <a:avLst/>
          </a:prstGeom>
        </p:spPr>
      </p:pic>
      <p:pic>
        <p:nvPicPr>
          <p:cNvPr id="7" name="Recorded Sound" descr="Recorded Sound">
            <a:hlinkClick r:id="" action="ppaction://media"/>
            <a:extLst>
              <a:ext uri="{FF2B5EF4-FFF2-40B4-BE49-F238E27FC236}">
                <a16:creationId xmlns:a16="http://schemas.microsoft.com/office/drawing/2014/main" id="{D14A3081-6F6B-A243-957E-205F3E6A28C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68621" y="6045200"/>
            <a:ext cx="812800" cy="812800"/>
          </a:xfrm>
          <a:prstGeom prst="rect">
            <a:avLst/>
          </a:prstGeom>
        </p:spPr>
      </p:pic>
    </p:spTree>
    <p:extLst>
      <p:ext uri="{BB962C8B-B14F-4D97-AF65-F5344CB8AC3E}">
        <p14:creationId xmlns:p14="http://schemas.microsoft.com/office/powerpoint/2010/main" val="355033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3" name="Straight Connector 72">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75" name="Rectangle 74">
            <a:extLst>
              <a:ext uri="{FF2B5EF4-FFF2-40B4-BE49-F238E27FC236}">
                <a16:creationId xmlns:a16="http://schemas.microsoft.com/office/drawing/2014/main" id="{B4D0E555-16F6-44D0-BF56-AF5FF5BDE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8117041D-1A7B-4ECA-AB68-3CFDB6726B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4" cy="6858000"/>
          </a:xfrm>
          <a:prstGeom prst="rect">
            <a:avLst/>
          </a:prstGeom>
          <a:solidFill>
            <a:srgbClr val="4A3A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0C3B2CF-26E5-4F5D-9EA8-E1D6CD411F00}"/>
              </a:ext>
            </a:extLst>
          </p:cNvPr>
          <p:cNvSpPr>
            <a:spLocks noGrp="1"/>
          </p:cNvSpPr>
          <p:nvPr>
            <p:ph type="title"/>
          </p:nvPr>
        </p:nvSpPr>
        <p:spPr>
          <a:xfrm>
            <a:off x="435869" y="640080"/>
            <a:ext cx="3659246" cy="2862699"/>
          </a:xfrm>
        </p:spPr>
        <p:txBody>
          <a:bodyPr vert="horz" lIns="91440" tIns="45720" rIns="91440" bIns="45720" rtlCol="0" anchor="b">
            <a:normAutofit/>
          </a:bodyPr>
          <a:lstStyle/>
          <a:p>
            <a:r>
              <a:rPr lang="en-US" sz="4400">
                <a:solidFill>
                  <a:srgbClr val="FFFFFF"/>
                </a:solidFill>
              </a:rPr>
              <a:t>References</a:t>
            </a:r>
          </a:p>
        </p:txBody>
      </p:sp>
      <p:cxnSp>
        <p:nvCxnSpPr>
          <p:cNvPr id="79" name="Straight Connector 78">
            <a:extLst>
              <a:ext uri="{FF2B5EF4-FFF2-40B4-BE49-F238E27FC236}">
                <a16:creationId xmlns:a16="http://schemas.microsoft.com/office/drawing/2014/main" id="{ABCD2462-4C1E-401A-AC2D-F799A138B2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3852" y="3663649"/>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FBEF8518-691C-A748-9C42-AE7A4ECD1128}"/>
              </a:ext>
            </a:extLst>
          </p:cNvPr>
          <p:cNvSpPr>
            <a:spLocks noGrp="1"/>
          </p:cNvSpPr>
          <p:nvPr>
            <p:ph idx="1"/>
          </p:nvPr>
        </p:nvSpPr>
        <p:spPr>
          <a:xfrm>
            <a:off x="5302773" y="1676880"/>
            <a:ext cx="6217920" cy="3760891"/>
          </a:xfrm>
        </p:spPr>
        <p:txBody>
          <a:bodyPr>
            <a:normAutofit/>
          </a:bodyPr>
          <a:lstStyle/>
          <a:p>
            <a:pPr marL="342900" lvl="0" indent="-352425">
              <a:lnSpc>
                <a:spcPct val="100000"/>
              </a:lnSpc>
              <a:spcBef>
                <a:spcPts val="0"/>
              </a:spcBef>
              <a:spcAft>
                <a:spcPts val="0"/>
              </a:spcAft>
              <a:buNone/>
            </a:pPr>
            <a:r>
              <a:rPr lang="en-US" sz="2000">
                <a:solidFill>
                  <a:srgbClr val="000000"/>
                </a:solidFill>
                <a:latin typeface="Helvetica Neue"/>
                <a:ea typeface="Helvetica Neue"/>
                <a:cs typeface="Helvetica Neue"/>
                <a:sym typeface="Helvetica Neue"/>
              </a:rPr>
              <a:t>Adkin, Mark. </a:t>
            </a:r>
            <a:r>
              <a:rPr lang="en-US" sz="2000" i="1">
                <a:solidFill>
                  <a:srgbClr val="000000"/>
                </a:solidFill>
                <a:latin typeface="Helvetica Neue"/>
                <a:ea typeface="Helvetica Neue"/>
                <a:cs typeface="Helvetica Neue"/>
                <a:sym typeface="Helvetica Neue"/>
              </a:rPr>
              <a:t>The Trafalgar Companion: a Guide to History's Most Famous Sea Battle and the Life of Admiral Lord Nelson</a:t>
            </a:r>
            <a:r>
              <a:rPr lang="en-US" sz="2000">
                <a:solidFill>
                  <a:srgbClr val="000000"/>
                </a:solidFill>
                <a:latin typeface="Helvetica Neue"/>
                <a:ea typeface="Helvetica Neue"/>
                <a:cs typeface="Helvetica Neue"/>
                <a:sym typeface="Helvetica Neue"/>
              </a:rPr>
              <a:t>. Aurum Press Ltd., 2007. </a:t>
            </a:r>
          </a:p>
          <a:p>
            <a:pPr marL="342900" lvl="0" indent="-352425">
              <a:lnSpc>
                <a:spcPct val="100000"/>
              </a:lnSpc>
              <a:spcBef>
                <a:spcPts val="0"/>
              </a:spcBef>
              <a:spcAft>
                <a:spcPts val="0"/>
              </a:spcAft>
              <a:buNone/>
            </a:pPr>
            <a:endParaRPr lang="en-US" sz="2000">
              <a:solidFill>
                <a:srgbClr val="000000"/>
              </a:solidFill>
              <a:latin typeface="Helvetica Neue"/>
              <a:ea typeface="Helvetica Neue"/>
              <a:cs typeface="Helvetica Neue"/>
              <a:sym typeface="Helvetica Neue"/>
            </a:endParaRPr>
          </a:p>
          <a:p>
            <a:pPr marL="342900" lvl="0" indent="-352425">
              <a:lnSpc>
                <a:spcPct val="100000"/>
              </a:lnSpc>
              <a:spcBef>
                <a:spcPts val="0"/>
              </a:spcBef>
              <a:spcAft>
                <a:spcPts val="0"/>
              </a:spcAft>
              <a:buNone/>
            </a:pPr>
            <a:r>
              <a:rPr lang="en-US" sz="2000">
                <a:solidFill>
                  <a:srgbClr val="202122"/>
                </a:solidFill>
                <a:highlight>
                  <a:srgbClr val="FFFFFF"/>
                </a:highlight>
                <a:latin typeface="Helvetica Neue"/>
                <a:ea typeface="Helvetica Neue"/>
                <a:cs typeface="Helvetica Neue"/>
                <a:sym typeface="Helvetica Neue"/>
              </a:rPr>
              <a:t>Goodwin, Peter. </a:t>
            </a:r>
            <a:r>
              <a:rPr lang="en-US" sz="2000" i="1">
                <a:solidFill>
                  <a:srgbClr val="202122"/>
                </a:solidFill>
                <a:highlight>
                  <a:srgbClr val="FFFFFF"/>
                </a:highlight>
                <a:latin typeface="Helvetica Neue"/>
                <a:ea typeface="Helvetica Neue"/>
                <a:cs typeface="Helvetica Neue"/>
                <a:sym typeface="Helvetica Neue"/>
              </a:rPr>
              <a:t>The Ships of Trafalgar: The British, French and Spanish Fleets, October 1805</a:t>
            </a:r>
            <a:r>
              <a:rPr lang="en-US" sz="2000">
                <a:solidFill>
                  <a:srgbClr val="202122"/>
                </a:solidFill>
                <a:highlight>
                  <a:srgbClr val="FFFFFF"/>
                </a:highlight>
                <a:latin typeface="Helvetica Neue"/>
                <a:ea typeface="Helvetica Neue"/>
                <a:cs typeface="Helvetica Neue"/>
                <a:sym typeface="Helvetica Neue"/>
              </a:rPr>
              <a:t>. Naval Institute Press, 2005.</a:t>
            </a:r>
          </a:p>
          <a:p>
            <a:pPr marL="342900" lvl="0" indent="-352425">
              <a:lnSpc>
                <a:spcPct val="100000"/>
              </a:lnSpc>
              <a:spcBef>
                <a:spcPts val="0"/>
              </a:spcBef>
              <a:spcAft>
                <a:spcPts val="0"/>
              </a:spcAft>
              <a:buNone/>
            </a:pPr>
            <a:endParaRPr lang="en-US" sz="2000">
              <a:solidFill>
                <a:srgbClr val="202122"/>
              </a:solidFill>
              <a:highlight>
                <a:srgbClr val="FFFFFF"/>
              </a:highlight>
              <a:latin typeface="Helvetica Neue"/>
              <a:ea typeface="Helvetica Neue"/>
              <a:cs typeface="Helvetica Neue"/>
              <a:sym typeface="Helvetica Neue"/>
            </a:endParaRPr>
          </a:p>
          <a:p>
            <a:pPr marL="342900" lvl="0" indent="-352425">
              <a:lnSpc>
                <a:spcPct val="100000"/>
              </a:lnSpc>
              <a:spcBef>
                <a:spcPts val="0"/>
              </a:spcBef>
              <a:spcAft>
                <a:spcPts val="0"/>
              </a:spcAft>
              <a:buNone/>
            </a:pPr>
            <a:r>
              <a:rPr lang="en-US" sz="2000">
                <a:solidFill>
                  <a:srgbClr val="202122"/>
                </a:solidFill>
                <a:highlight>
                  <a:srgbClr val="FFFFFF"/>
                </a:highlight>
                <a:latin typeface="Helvetica Neue"/>
                <a:ea typeface="Helvetica Neue"/>
                <a:cs typeface="Helvetica Neue"/>
                <a:sym typeface="Helvetica Neue"/>
              </a:rPr>
              <a:t>Simons, Paul. “Weather Eye: the Battle of Trafalgar.” The Sunday Times, 21 Oct. 2015, </a:t>
            </a:r>
            <a:r>
              <a:rPr lang="en-US" sz="2000" u="sng">
                <a:solidFill>
                  <a:schemeClr val="hlink"/>
                </a:solidFill>
                <a:highlight>
                  <a:srgbClr val="FFFFFF"/>
                </a:highlight>
                <a:latin typeface="Helvetica Neue"/>
                <a:ea typeface="Helvetica Neue"/>
                <a:cs typeface="Helvetica Neue"/>
                <a:sym typeface="Helvetica Neue"/>
                <a:hlinkClick r:id="rId4"/>
              </a:rPr>
              <a:t>www.thetimes.co.uk/article/weather-eye-the-battle-of-trafalgar-qkwf2fw6329</a:t>
            </a:r>
            <a:r>
              <a:rPr lang="en-US" sz="2000">
                <a:solidFill>
                  <a:srgbClr val="202122"/>
                </a:solidFill>
                <a:highlight>
                  <a:srgbClr val="FFFFFF"/>
                </a:highlight>
                <a:latin typeface="Helvetica Neue"/>
                <a:ea typeface="Helvetica Neue"/>
                <a:cs typeface="Helvetica Neue"/>
                <a:sym typeface="Helvetica Neue"/>
              </a:rPr>
              <a:t>.</a:t>
            </a:r>
          </a:p>
        </p:txBody>
      </p:sp>
      <p:pic>
        <p:nvPicPr>
          <p:cNvPr id="3" name="Audio Recording Oct 12, 2020 at 9:16:41 PM" descr="Audio Recording Oct 12, 2020 at 9:16:41 PM">
            <a:hlinkClick r:id="" action="ppaction://media"/>
            <a:extLst>
              <a:ext uri="{FF2B5EF4-FFF2-40B4-BE49-F238E27FC236}">
                <a16:creationId xmlns:a16="http://schemas.microsoft.com/office/drawing/2014/main" id="{A2819B5D-AB34-A847-A314-BF17D2F67A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20" y="6050036"/>
            <a:ext cx="812800" cy="812800"/>
          </a:xfrm>
          <a:prstGeom prst="rect">
            <a:avLst/>
          </a:prstGeom>
        </p:spPr>
      </p:pic>
    </p:spTree>
    <p:extLst>
      <p:ext uri="{BB962C8B-B14F-4D97-AF65-F5344CB8AC3E}">
        <p14:creationId xmlns:p14="http://schemas.microsoft.com/office/powerpoint/2010/main" val="3477152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6">
            <a:extLst>
              <a:ext uri="{FF2B5EF4-FFF2-40B4-BE49-F238E27FC236}">
                <a16:creationId xmlns:a16="http://schemas.microsoft.com/office/drawing/2014/main" id="{F4FAA6B4-BAFB-4474-9B14-DC83A9096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a:xfrm>
            <a:off x="1097280" y="286603"/>
            <a:ext cx="10058400" cy="1450757"/>
          </a:xfrm>
        </p:spPr>
        <p:txBody>
          <a:bodyPr>
            <a:normAutofit/>
          </a:bodyPr>
          <a:lstStyle/>
          <a:p>
            <a:r>
              <a:rPr lang="en-US"/>
              <a:t>Introduction &amp; Bottom Line</a:t>
            </a:r>
          </a:p>
        </p:txBody>
      </p:sp>
      <p:cxnSp>
        <p:nvCxnSpPr>
          <p:cNvPr id="15" name="Straight Connector 18">
            <a:extLst>
              <a:ext uri="{FF2B5EF4-FFF2-40B4-BE49-F238E27FC236}">
                <a16:creationId xmlns:a16="http://schemas.microsoft.com/office/drawing/2014/main" id="{4364CDC3-ADB0-4691-9286-5925F160C2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6" name="Rectangle 20">
            <a:extLst>
              <a:ext uri="{FF2B5EF4-FFF2-40B4-BE49-F238E27FC236}">
                <a16:creationId xmlns:a16="http://schemas.microsoft.com/office/drawing/2014/main" id="{DB148495-5F82-48E2-A76C-C8E1C8949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Content Placeholder 7">
            <a:extLst>
              <a:ext uri="{FF2B5EF4-FFF2-40B4-BE49-F238E27FC236}">
                <a16:creationId xmlns:a16="http://schemas.microsoft.com/office/drawing/2014/main" id="{3DC55C74-A425-704A-9AA9-4EB830A5AE9D}"/>
              </a:ext>
            </a:extLst>
          </p:cNvPr>
          <p:cNvSpPr>
            <a:spLocks noGrp="1"/>
          </p:cNvSpPr>
          <p:nvPr>
            <p:ph idx="1"/>
          </p:nvPr>
        </p:nvSpPr>
        <p:spPr>
          <a:xfrm>
            <a:off x="935340" y="2275721"/>
            <a:ext cx="5160660" cy="3760891"/>
          </a:xfrm>
        </p:spPr>
        <p:txBody>
          <a:bodyPr>
            <a:normAutofit/>
          </a:bodyPr>
          <a:lstStyle/>
          <a:p>
            <a:pPr marL="457200" indent="-457200">
              <a:buFont typeface="+mj-lt"/>
              <a:buAutoNum type="arabicPeriod"/>
              <a:defRPr b="1"/>
            </a:pPr>
            <a:r>
              <a:rPr lang="en-US" b="1">
                <a:latin typeface="Bookman Old Style" panose="020F0302020204030204"/>
              </a:rPr>
              <a:t>Last major battle at sea during the Napoleonic wars</a:t>
            </a:r>
            <a:endParaRPr lang="en-US" b="1">
              <a:solidFill>
                <a:srgbClr val="010000"/>
              </a:solidFill>
              <a:latin typeface="Bookman Old Style"/>
            </a:endParaRPr>
          </a:p>
          <a:p>
            <a:pPr marL="457200" indent="-457200">
              <a:buFont typeface="+mj-lt"/>
              <a:buAutoNum type="arabicPeriod"/>
              <a:defRPr b="1"/>
            </a:pPr>
            <a:r>
              <a:rPr lang="en-US">
                <a:latin typeface="Bookman Old Style" panose="020F0302020204030204"/>
              </a:rPr>
              <a:t>Unorthodox naval battle strategies</a:t>
            </a:r>
            <a:r>
              <a:rPr lang="en-US">
                <a:solidFill>
                  <a:srgbClr val="010000"/>
                </a:solidFill>
                <a:latin typeface="Bookman Old Style" panose="020F0302020204030204"/>
              </a:rPr>
              <a:t>.</a:t>
            </a:r>
            <a:endParaRPr lang="en-US"/>
          </a:p>
          <a:p>
            <a:pPr marL="457200" indent="-457200">
              <a:buFont typeface="+mj-lt"/>
              <a:buAutoNum type="arabicPeriod"/>
              <a:defRPr b="1"/>
            </a:pPr>
            <a:r>
              <a:rPr lang="en-US" b="1">
                <a:latin typeface="Bookman Old Style" panose="020F0302020204030204"/>
              </a:rPr>
              <a:t>Zero British Ships lost</a:t>
            </a:r>
          </a:p>
          <a:p>
            <a:pPr marL="457200" indent="-457200">
              <a:buFont typeface="+mj-lt"/>
              <a:buAutoNum type="arabicPeriod"/>
              <a:defRPr b="1"/>
            </a:pPr>
            <a:endParaRPr lang="en-US" b="1">
              <a:latin typeface="Bookman Old Style" panose="020F0302020204030204"/>
            </a:endParaRPr>
          </a:p>
          <a:p>
            <a:pPr marL="0" indent="0" algn="ctr">
              <a:buNone/>
              <a:defRPr b="1"/>
            </a:pPr>
            <a:r>
              <a:rPr lang="en-US" b="1">
                <a:latin typeface="Bookman Old Style" panose="020F0302020204030204"/>
              </a:rPr>
              <a:t>Britain vs. France + Spain</a:t>
            </a:r>
          </a:p>
          <a:p>
            <a:endParaRPr lang="en-US"/>
          </a:p>
        </p:txBody>
      </p:sp>
      <p:pic>
        <p:nvPicPr>
          <p:cNvPr id="13" name="Picture 2">
            <a:extLst>
              <a:ext uri="{FF2B5EF4-FFF2-40B4-BE49-F238E27FC236}">
                <a16:creationId xmlns:a16="http://schemas.microsoft.com/office/drawing/2014/main" id="{F6590A7C-8F36-1243-838F-AD2F944883F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64605" y="2170827"/>
            <a:ext cx="4991075" cy="3367923"/>
          </a:xfrm>
          <a:prstGeom prst="rect">
            <a:avLst/>
          </a:prstGeom>
          <a:noFill/>
          <a:extLst>
            <a:ext uri="{909E8E84-426E-40DD-AFC4-6F175D3DCCD1}">
              <a14:hiddenFill xmlns:a14="http://schemas.microsoft.com/office/drawing/2010/main">
                <a:solidFill>
                  <a:srgbClr val="FFFFFF"/>
                </a:solidFill>
              </a14:hiddenFill>
            </a:ext>
          </a:extLst>
        </p:spPr>
      </p:pic>
      <p:pic>
        <p:nvPicPr>
          <p:cNvPr id="9" name="Slide 2" descr="Slide 2">
            <a:hlinkClick r:id="" action="ppaction://media"/>
            <a:extLst>
              <a:ext uri="{FF2B5EF4-FFF2-40B4-BE49-F238E27FC236}">
                <a16:creationId xmlns:a16="http://schemas.microsoft.com/office/drawing/2014/main" id="{681514C6-02F1-0940-B8BE-0191A0A7F8F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0" y="6045200"/>
            <a:ext cx="812800" cy="812800"/>
          </a:xfrm>
          <a:prstGeom prst="rect">
            <a:avLst/>
          </a:prstGeom>
        </p:spPr>
      </p:pic>
    </p:spTree>
    <p:extLst>
      <p:ext uri="{BB962C8B-B14F-4D97-AF65-F5344CB8AC3E}">
        <p14:creationId xmlns:p14="http://schemas.microsoft.com/office/powerpoint/2010/main" val="1292513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42C3635-901A-4844-8317-A0B3FCDEE99B}"/>
              </a:ext>
            </a:extLst>
          </p:cNvPr>
          <p:cNvSpPr>
            <a:spLocks noGrp="1"/>
          </p:cNvSpPr>
          <p:nvPr>
            <p:ph type="title"/>
          </p:nvPr>
        </p:nvSpPr>
        <p:spPr>
          <a:xfrm>
            <a:off x="1097280" y="286603"/>
            <a:ext cx="10058400" cy="1450757"/>
          </a:xfrm>
        </p:spPr>
        <p:txBody>
          <a:bodyPr anchor="ctr">
            <a:normAutofit/>
          </a:bodyPr>
          <a:lstStyle/>
          <a:p>
            <a:r>
              <a:rPr lang="en-US">
                <a:solidFill>
                  <a:srgbClr val="FFFFFF"/>
                </a:solidFill>
              </a:rPr>
              <a:t>History &amp; Context</a:t>
            </a:r>
            <a:endParaRPr lang="en-US" sz="1800">
              <a:solidFill>
                <a:srgbClr val="FFFFFF"/>
              </a:solidFill>
            </a:endParaRPr>
          </a:p>
        </p:txBody>
      </p:sp>
      <p:pic>
        <p:nvPicPr>
          <p:cNvPr id="10" name="Google Shape;244;p22">
            <a:extLst>
              <a:ext uri="{FF2B5EF4-FFF2-40B4-BE49-F238E27FC236}">
                <a16:creationId xmlns:a16="http://schemas.microsoft.com/office/drawing/2014/main" id="{435A5FA5-5CDE-1641-9091-6E45E67F7A17}"/>
              </a:ext>
            </a:extLst>
          </p:cNvPr>
          <p:cNvPicPr preferRelativeResize="0"/>
          <p:nvPr/>
        </p:nvPicPr>
        <p:blipFill rotWithShape="1">
          <a:blip r:embed="rId5">
            <a:alphaModFix/>
          </a:blip>
          <a:srcRect l="18" r="1729" b="3770"/>
          <a:stretch/>
        </p:blipFill>
        <p:spPr>
          <a:xfrm flipH="1">
            <a:off x="3326384" y="1904999"/>
            <a:ext cx="8864076" cy="4666397"/>
          </a:xfrm>
          <a:prstGeom prst="rect">
            <a:avLst/>
          </a:prstGeom>
          <a:noFill/>
          <a:ln w="28575" cap="flat" cmpd="sng">
            <a:noFill/>
            <a:prstDash val="solid"/>
            <a:round/>
            <a:headEnd type="none" w="sm" len="sm"/>
            <a:tailEnd type="none" w="sm" len="sm"/>
          </a:ln>
        </p:spPr>
      </p:pic>
      <p:sp>
        <p:nvSpPr>
          <p:cNvPr id="7" name="Rectangle 6">
            <a:extLst>
              <a:ext uri="{FF2B5EF4-FFF2-40B4-BE49-F238E27FC236}">
                <a16:creationId xmlns:a16="http://schemas.microsoft.com/office/drawing/2014/main" id="{5F34D79D-21FE-C848-A447-6F4E6275A05D}"/>
              </a:ext>
            </a:extLst>
          </p:cNvPr>
          <p:cNvSpPr/>
          <p:nvPr/>
        </p:nvSpPr>
        <p:spPr>
          <a:xfrm>
            <a:off x="3323337" y="1905000"/>
            <a:ext cx="7579124" cy="4490484"/>
          </a:xfrm>
          <a:prstGeom prst="rect">
            <a:avLst/>
          </a:prstGeom>
          <a:gradFill flip="none" rotWithShape="1">
            <a:gsLst>
              <a:gs pos="74000">
                <a:schemeClr val="bg1">
                  <a:alpha val="0"/>
                </a:schemeClr>
              </a:gs>
              <a:gs pos="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52CF7E4-1875-4B96-BCF6-DB1723C1C423}"/>
              </a:ext>
            </a:extLst>
          </p:cNvPr>
          <p:cNvSpPr>
            <a:spLocks noGrp="1"/>
          </p:cNvSpPr>
          <p:nvPr>
            <p:ph idx="1"/>
          </p:nvPr>
        </p:nvSpPr>
        <p:spPr>
          <a:xfrm>
            <a:off x="671431" y="2200681"/>
            <a:ext cx="6460889" cy="3193294"/>
          </a:xfrm>
        </p:spPr>
        <p:txBody>
          <a:bodyPr vert="horz" lIns="0" tIns="45720" rIns="0" bIns="45720" rtlCol="0" anchor="t">
            <a:normAutofit lnSpcReduction="10000"/>
          </a:bodyPr>
          <a:lstStyle/>
          <a:p>
            <a:pPr>
              <a:buFont typeface="Wingdings" panose="020F0502020204030204" pitchFamily="34" charset="0"/>
              <a:buChar char="v"/>
            </a:pPr>
            <a:r>
              <a:rPr lang="en-US" sz="1400">
                <a:latin typeface="Dubai Medium"/>
                <a:ea typeface="+mn-lt"/>
                <a:cs typeface="+mn-lt"/>
              </a:rPr>
              <a:t>The battle formation was unique for the times because the combatants were not facing each other, they were perpendicular when approaching their adversaries. </a:t>
            </a:r>
            <a:endParaRPr lang="en-US" sz="1400">
              <a:latin typeface="Dubai Medium"/>
              <a:ea typeface="+mn-lt"/>
              <a:cs typeface="Dubai Medium"/>
            </a:endParaRPr>
          </a:p>
          <a:p>
            <a:pPr marL="383540" lvl="1">
              <a:buFont typeface="Wingdings" panose="020F0502020204030204" pitchFamily="34" charset="0"/>
              <a:buChar char="v"/>
            </a:pPr>
            <a:r>
              <a:rPr lang="en-US" sz="1200">
                <a:latin typeface="Dubai Medium"/>
                <a:ea typeface="+mn-lt"/>
                <a:cs typeface="+mn-lt"/>
              </a:rPr>
              <a:t>The traditional formation would have been to align the ships in parallel and fire from the side of the vessel</a:t>
            </a:r>
            <a:endParaRPr lang="en-US" sz="1200">
              <a:latin typeface="Dubai Medium"/>
              <a:cs typeface="Dubai Medium"/>
            </a:endParaRPr>
          </a:p>
          <a:p>
            <a:pPr>
              <a:buFont typeface="Wingdings" panose="020F0502020204030204" pitchFamily="34" charset="0"/>
              <a:buChar char="v"/>
            </a:pPr>
            <a:r>
              <a:rPr lang="en-US" sz="1400">
                <a:latin typeface="Dubai Medium"/>
                <a:ea typeface="+mn-lt"/>
                <a:cs typeface="+mn-lt"/>
              </a:rPr>
              <a:t>Spain and France outnumbered the British ships, but the British had more 1st and 2nd rate ships.  </a:t>
            </a:r>
            <a:endParaRPr lang="en-US" sz="1400">
              <a:latin typeface="Dubai Medium"/>
              <a:ea typeface="+mn-lt"/>
              <a:cs typeface="Dubai Medium"/>
            </a:endParaRPr>
          </a:p>
          <a:p>
            <a:pPr marL="383540" lvl="1">
              <a:buFont typeface="Wingdings" panose="020F0502020204030204" pitchFamily="34" charset="0"/>
              <a:buChar char="v"/>
            </a:pPr>
            <a:r>
              <a:rPr lang="en-US" sz="1200">
                <a:latin typeface="Dubai Medium"/>
                <a:ea typeface="+mn-lt"/>
                <a:cs typeface="+mn-lt"/>
              </a:rPr>
              <a:t>The vessel's speed, size, and hull thickness contributed to its rating</a:t>
            </a:r>
            <a:endParaRPr lang="en-US" sz="1200">
              <a:latin typeface="Dubai Medium"/>
              <a:cs typeface="Dubai Medium"/>
            </a:endParaRPr>
          </a:p>
          <a:p>
            <a:pPr>
              <a:buFont typeface="Wingdings" panose="020F0502020204030204" pitchFamily="34" charset="0"/>
              <a:buChar char="v"/>
            </a:pPr>
            <a:r>
              <a:rPr lang="en-US" sz="1400">
                <a:latin typeface="Dubai Medium"/>
                <a:ea typeface="+mn-lt"/>
                <a:cs typeface="+mn-lt"/>
              </a:rPr>
              <a:t>Nelson sent out a memo to his fleet the day prior, detailing his plan of two columns attacking as a “Crossing T” towards the flag ships</a:t>
            </a:r>
            <a:endParaRPr lang="en-US" sz="1400">
              <a:latin typeface="Dubai Medium"/>
              <a:cs typeface="Dubai Medium"/>
            </a:endParaRPr>
          </a:p>
          <a:p>
            <a:pPr>
              <a:buFont typeface="Wingdings" panose="020F0502020204030204" pitchFamily="34" charset="0"/>
              <a:buChar char="v"/>
            </a:pPr>
            <a:r>
              <a:rPr lang="en-US" sz="1400">
                <a:latin typeface="Dubai Medium"/>
                <a:cs typeface="Dubai Medium"/>
              </a:rPr>
              <a:t> The T-formation approach (utilizing current wind conditions) </a:t>
            </a:r>
            <a:r>
              <a:rPr lang="en-US" sz="1400">
                <a:latin typeface="Dubai Medium"/>
                <a:ea typeface="+mn-lt"/>
                <a:cs typeface="+mn-lt"/>
              </a:rPr>
              <a:t>Aiming at the flagships, both columns (using their wind advantage) broke the line of almost stationary French and Spanish boats</a:t>
            </a:r>
            <a:endParaRPr lang="en-US" sz="1400">
              <a:latin typeface="Dubai Medium"/>
              <a:cs typeface="Dubai Medium"/>
            </a:endParaRPr>
          </a:p>
        </p:txBody>
      </p:sp>
      <p:sp>
        <p:nvSpPr>
          <p:cNvPr id="19" name="Rectangle 18">
            <a:extLst>
              <a:ext uri="{FF2B5EF4-FFF2-40B4-BE49-F238E27FC236}">
                <a16:creationId xmlns:a16="http://schemas.microsoft.com/office/drawing/2014/main" id="{9B834327-03F1-4931-8261-971373A5A6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Recorded Sound" descr="Recorded Sound">
            <a:hlinkClick r:id="" action="ppaction://media"/>
            <a:extLst>
              <a:ext uri="{FF2B5EF4-FFF2-40B4-BE49-F238E27FC236}">
                <a16:creationId xmlns:a16="http://schemas.microsoft.com/office/drawing/2014/main" id="{456DA9FC-0DD6-CF4B-9AC6-07A3823D0FD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0" y="6050516"/>
            <a:ext cx="812800" cy="812800"/>
          </a:xfrm>
          <a:prstGeom prst="rect">
            <a:avLst/>
          </a:prstGeom>
        </p:spPr>
      </p:pic>
    </p:spTree>
    <p:extLst>
      <p:ext uri="{BB962C8B-B14F-4D97-AF65-F5344CB8AC3E}">
        <p14:creationId xmlns:p14="http://schemas.microsoft.com/office/powerpoint/2010/main" val="1669455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4" name="Rectangle 63">
            <a:extLst>
              <a:ext uri="{FF2B5EF4-FFF2-40B4-BE49-F238E27FC236}">
                <a16:creationId xmlns:a16="http://schemas.microsoft.com/office/drawing/2014/main" id="{CECF0FC6-D57B-48B6-9036-F4FFD91A4B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a:xfrm>
            <a:off x="990932" y="286603"/>
            <a:ext cx="6750987" cy="1450757"/>
          </a:xfrm>
        </p:spPr>
        <p:txBody>
          <a:bodyPr>
            <a:normAutofit/>
          </a:bodyPr>
          <a:lstStyle/>
          <a:p>
            <a:r>
              <a:rPr lang="en-US">
                <a:solidFill>
                  <a:schemeClr val="accent1"/>
                </a:solidFill>
              </a:rPr>
              <a:t>Research Question(s)</a:t>
            </a:r>
          </a:p>
        </p:txBody>
      </p:sp>
      <p:pic>
        <p:nvPicPr>
          <p:cNvPr id="8" name="Picture 7" descr="A large ship in the background&#10;&#10;Description automatically generated">
            <a:extLst>
              <a:ext uri="{FF2B5EF4-FFF2-40B4-BE49-F238E27FC236}">
                <a16:creationId xmlns:a16="http://schemas.microsoft.com/office/drawing/2014/main" id="{B0B60F8D-530B-DE4A-B6AE-ACFB685258AD}"/>
              </a:ext>
            </a:extLst>
          </p:cNvPr>
          <p:cNvPicPr>
            <a:picLocks noChangeAspect="1"/>
          </p:cNvPicPr>
          <p:nvPr/>
        </p:nvPicPr>
        <p:blipFill>
          <a:blip r:embed="rId5">
            <a:alphaModFix amt="5000"/>
          </a:blip>
          <a:stretch>
            <a:fillRect/>
          </a:stretch>
        </p:blipFill>
        <p:spPr>
          <a:xfrm>
            <a:off x="573899" y="462410"/>
            <a:ext cx="7585052" cy="4764779"/>
          </a:xfrm>
          <a:prstGeom prst="rect">
            <a:avLst/>
          </a:prstGeom>
        </p:spPr>
      </p:pic>
      <p:sp>
        <p:nvSpPr>
          <p:cNvPr id="59" name="Content Placeholder 58">
            <a:extLst>
              <a:ext uri="{FF2B5EF4-FFF2-40B4-BE49-F238E27FC236}">
                <a16:creationId xmlns:a16="http://schemas.microsoft.com/office/drawing/2014/main" id="{4EF9494C-D02E-4BA6-B44D-C668377C817B}"/>
              </a:ext>
            </a:extLst>
          </p:cNvPr>
          <p:cNvSpPr>
            <a:spLocks noGrp="1"/>
          </p:cNvSpPr>
          <p:nvPr>
            <p:ph idx="1"/>
          </p:nvPr>
        </p:nvSpPr>
        <p:spPr>
          <a:xfrm>
            <a:off x="1044204" y="2023962"/>
            <a:ext cx="6697715" cy="3845131"/>
          </a:xfrm>
        </p:spPr>
        <p:txBody>
          <a:bodyPr vert="horz" lIns="0" tIns="45720" rIns="0" bIns="45720" rtlCol="0" anchor="t">
            <a:normAutofit/>
          </a:bodyPr>
          <a:lstStyle/>
          <a:p>
            <a:pPr>
              <a:buFont typeface="Wingdings" panose="020F0502020204030204" pitchFamily="34" charset="0"/>
              <a:buChar char="v"/>
            </a:pPr>
            <a:r>
              <a:rPr lang="en-US" sz="1200">
                <a:solidFill>
                  <a:schemeClr val="tx1"/>
                </a:solidFill>
              </a:rPr>
              <a:t> </a:t>
            </a:r>
            <a:r>
              <a:rPr lang="en-US">
                <a:solidFill>
                  <a:schemeClr val="tx1"/>
                </a:solidFill>
              </a:rPr>
              <a:t>How does wind speed and direction affect…</a:t>
            </a:r>
          </a:p>
          <a:p>
            <a:pPr lvl="1">
              <a:buFont typeface="Wingdings" panose="020F0502020204030204" pitchFamily="34" charset="0"/>
              <a:buChar char="v"/>
            </a:pPr>
            <a:r>
              <a:rPr lang="en-US">
                <a:solidFill>
                  <a:schemeClr val="tx1"/>
                </a:solidFill>
              </a:rPr>
              <a:t>A. The amount of time required to break the French line?</a:t>
            </a:r>
          </a:p>
          <a:p>
            <a:pPr lvl="1">
              <a:buFont typeface="Wingdings" panose="020F0502020204030204" pitchFamily="34" charset="0"/>
              <a:buChar char="v"/>
            </a:pPr>
            <a:r>
              <a:rPr lang="en-US">
                <a:solidFill>
                  <a:schemeClr val="tx1"/>
                </a:solidFill>
              </a:rPr>
              <a:t>B. The amount of casualties inflicted on the British before breaking the line?</a:t>
            </a:r>
          </a:p>
          <a:p>
            <a:pPr lvl="1">
              <a:buFont typeface="Wingdings" panose="020F0502020204030204" pitchFamily="34" charset="0"/>
              <a:buChar char="v"/>
            </a:pPr>
            <a:r>
              <a:rPr lang="en-US">
                <a:solidFill>
                  <a:schemeClr val="tx1"/>
                </a:solidFill>
              </a:rPr>
              <a:t>C. The effectiveness of the British’s “crossing-T” formation?</a:t>
            </a:r>
          </a:p>
          <a:p>
            <a:pPr lvl="1">
              <a:buFont typeface="Wingdings" panose="020F0502020204030204" pitchFamily="34" charset="0"/>
              <a:buChar char="v"/>
            </a:pPr>
            <a:r>
              <a:rPr lang="en-US">
                <a:solidFill>
                  <a:schemeClr val="tx1"/>
                </a:solidFill>
              </a:rPr>
              <a:t>C. The outcome of the battle overall?</a:t>
            </a:r>
            <a:br>
              <a:rPr lang="en-US">
                <a:solidFill>
                  <a:schemeClr val="tx1"/>
                </a:solidFill>
              </a:rPr>
            </a:br>
            <a:endParaRPr lang="en-US" sz="1200">
              <a:solidFill>
                <a:schemeClr val="tx1"/>
              </a:solidFill>
            </a:endParaRPr>
          </a:p>
        </p:txBody>
      </p:sp>
      <p:sp>
        <p:nvSpPr>
          <p:cNvPr id="66" name="Rectangle 65">
            <a:extLst>
              <a:ext uri="{FF2B5EF4-FFF2-40B4-BE49-F238E27FC236}">
                <a16:creationId xmlns:a16="http://schemas.microsoft.com/office/drawing/2014/main" id="{717A211C-5863-4303-AC3D-AEBFDF6D6A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4150" y="-1"/>
            <a:ext cx="4050791"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 name="Rectangle 67">
            <a:extLst>
              <a:ext uri="{FF2B5EF4-FFF2-40B4-BE49-F238E27FC236}">
                <a16:creationId xmlns:a16="http://schemas.microsoft.com/office/drawing/2014/main" id="{70FA2369-10B3-4A99-93ED-036A92FD9C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 name="Audio Recording Oct 12, 2020 at 9:08:28 PM" descr="Audio Recording Oct 12, 2020 at 9:08:28 PM">
            <a:hlinkClick r:id="" action="ppaction://media"/>
            <a:extLst>
              <a:ext uri="{FF2B5EF4-FFF2-40B4-BE49-F238E27FC236}">
                <a16:creationId xmlns:a16="http://schemas.microsoft.com/office/drawing/2014/main" id="{429720BC-D3BA-5149-8CCE-9198B99ED2B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0" y="6045198"/>
            <a:ext cx="812800" cy="812800"/>
          </a:xfrm>
          <a:prstGeom prst="rect">
            <a:avLst/>
          </a:prstGeom>
        </p:spPr>
      </p:pic>
    </p:spTree>
    <p:extLst>
      <p:ext uri="{BB962C8B-B14F-4D97-AF65-F5344CB8AC3E}">
        <p14:creationId xmlns:p14="http://schemas.microsoft.com/office/powerpoint/2010/main" val="1193408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1"/>
            <a:ext cx="4648593"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0FF28A3-678E-4794-85FA-E14E3CFBFE8C}"/>
              </a:ext>
            </a:extLst>
          </p:cNvPr>
          <p:cNvSpPr>
            <a:spLocks noGrp="1"/>
          </p:cNvSpPr>
          <p:nvPr>
            <p:ph type="title"/>
          </p:nvPr>
        </p:nvSpPr>
        <p:spPr>
          <a:xfrm>
            <a:off x="492369" y="605896"/>
            <a:ext cx="3642309" cy="5646208"/>
          </a:xfrm>
        </p:spPr>
        <p:txBody>
          <a:bodyPr anchor="ctr">
            <a:normAutofit/>
          </a:bodyPr>
          <a:lstStyle/>
          <a:p>
            <a:r>
              <a:rPr lang="en-US" sz="4400">
                <a:solidFill>
                  <a:srgbClr val="FFFFFF"/>
                </a:solidFill>
              </a:rPr>
              <a:t>Conceptual Model:</a:t>
            </a:r>
            <a:br>
              <a:rPr lang="en-US" sz="4400">
                <a:solidFill>
                  <a:srgbClr val="FFFFFF"/>
                </a:solidFill>
              </a:rPr>
            </a:br>
            <a:r>
              <a:rPr lang="en-US" sz="4400">
                <a:solidFill>
                  <a:srgbClr val="FFFFFF"/>
                </a:solidFill>
              </a:rPr>
              <a:t>Overview</a:t>
            </a:r>
          </a:p>
        </p:txBody>
      </p:sp>
      <p:pic>
        <p:nvPicPr>
          <p:cNvPr id="8" name="Google Shape;193;p20">
            <a:extLst>
              <a:ext uri="{FF2B5EF4-FFF2-40B4-BE49-F238E27FC236}">
                <a16:creationId xmlns:a16="http://schemas.microsoft.com/office/drawing/2014/main" id="{6C048FC8-E5E9-BD43-B03F-6CFFC325A3B9}"/>
              </a:ext>
            </a:extLst>
          </p:cNvPr>
          <p:cNvPicPr preferRelativeResize="0"/>
          <p:nvPr/>
        </p:nvPicPr>
        <p:blipFill rotWithShape="1">
          <a:blip r:embed="rId5">
            <a:alphaModFix amt="20000"/>
          </a:blip>
          <a:srcRect t="3408" b="-2509"/>
          <a:stretch/>
        </p:blipFill>
        <p:spPr>
          <a:xfrm>
            <a:off x="4648609" y="0"/>
            <a:ext cx="7537706" cy="6807200"/>
          </a:xfrm>
          <a:prstGeom prst="rect">
            <a:avLst/>
          </a:prstGeom>
          <a:noFill/>
          <a:ln w="28575" cap="flat" cmpd="sng">
            <a:noFill/>
            <a:prstDash val="solid"/>
            <a:round/>
            <a:headEnd type="none" w="sm" len="sm"/>
            <a:tailEnd type="none" w="sm" len="sm"/>
          </a:ln>
        </p:spPr>
      </p:pic>
      <p:sp>
        <p:nvSpPr>
          <p:cNvPr id="3" name="Content Placeholder 2">
            <a:extLst>
              <a:ext uri="{FF2B5EF4-FFF2-40B4-BE49-F238E27FC236}">
                <a16:creationId xmlns:a16="http://schemas.microsoft.com/office/drawing/2014/main" id="{3C70493A-5C88-4E07-A866-DB8920FBD67D}"/>
              </a:ext>
            </a:extLst>
          </p:cNvPr>
          <p:cNvSpPr>
            <a:spLocks noGrp="1"/>
          </p:cNvSpPr>
          <p:nvPr>
            <p:ph idx="1"/>
          </p:nvPr>
        </p:nvSpPr>
        <p:spPr>
          <a:xfrm>
            <a:off x="5014244" y="467350"/>
            <a:ext cx="6745097" cy="5656106"/>
          </a:xfrm>
        </p:spPr>
        <p:txBody>
          <a:bodyPr anchor="ctr">
            <a:normAutofit lnSpcReduction="10000"/>
          </a:bodyPr>
          <a:lstStyle/>
          <a:p>
            <a:pPr marL="285750" indent="-285750">
              <a:buFont typeface="Wingdings" panose="020F0502020204030204" pitchFamily="34" charset="0"/>
              <a:buChar char="v"/>
            </a:pPr>
            <a:r>
              <a:rPr lang="en-US" sz="1800" b="1"/>
              <a:t>Scope:</a:t>
            </a:r>
            <a:endParaRPr lang="en-US" sz="1800">
              <a:solidFill>
                <a:srgbClr val="404040"/>
              </a:solidFill>
            </a:endParaRPr>
          </a:p>
          <a:p>
            <a:pPr marL="383540" lvl="1">
              <a:buFont typeface="Wingdings" panose="020F0502020204030204" pitchFamily="34" charset="0"/>
              <a:buChar char="v"/>
            </a:pPr>
            <a:r>
              <a:rPr lang="en-US" sz="1600"/>
              <a:t>Causalities</a:t>
            </a:r>
          </a:p>
          <a:p>
            <a:pPr marL="383540" lvl="1">
              <a:buFont typeface="Wingdings" panose="020F0502020204030204" pitchFamily="34" charset="0"/>
              <a:buChar char="v"/>
            </a:pPr>
            <a:r>
              <a:rPr lang="en-US" sz="1600"/>
              <a:t>Ship losses</a:t>
            </a:r>
          </a:p>
          <a:p>
            <a:pPr marL="383540" lvl="1">
              <a:buFont typeface="Wingdings" panose="020F0502020204030204" pitchFamily="34" charset="0"/>
              <a:buChar char="v"/>
            </a:pPr>
            <a:r>
              <a:rPr lang="en-US" sz="1600"/>
              <a:t>Ships (ratings, capabilities, resiliency)</a:t>
            </a:r>
          </a:p>
          <a:p>
            <a:pPr marL="383540" lvl="1">
              <a:buFont typeface="Wingdings" panose="020F0502020204030204" pitchFamily="34" charset="0"/>
              <a:buChar char="v"/>
            </a:pPr>
            <a:r>
              <a:rPr lang="en-US" sz="1600"/>
              <a:t>Gun capabilities (caliber, range, rate of fire)</a:t>
            </a:r>
          </a:p>
          <a:p>
            <a:pPr marL="383540" lvl="1">
              <a:buFont typeface="Wingdings" panose="020F0502020204030204" pitchFamily="34" charset="0"/>
              <a:buChar char="v"/>
            </a:pPr>
            <a:r>
              <a:rPr lang="en-US" sz="1600"/>
              <a:t>Wind (speed and direction)</a:t>
            </a:r>
          </a:p>
          <a:p>
            <a:pPr marL="383540" lvl="1">
              <a:buFont typeface="Wingdings" panose="020F0502020204030204" pitchFamily="34" charset="0"/>
              <a:buChar char="v"/>
            </a:pPr>
            <a:r>
              <a:rPr lang="en-US" sz="1600"/>
              <a:t>Formation type (“crossing-T”, “H”, “Z”)</a:t>
            </a:r>
          </a:p>
          <a:p>
            <a:pPr marL="285750" indent="-285750">
              <a:lnSpc>
                <a:spcPct val="120000"/>
              </a:lnSpc>
              <a:buFont typeface="Wingdings" panose="020F0502020204030204" pitchFamily="34" charset="0"/>
              <a:buChar char="v"/>
            </a:pPr>
            <a:r>
              <a:rPr lang="en-US" sz="1800" b="1"/>
              <a:t>Resolution:</a:t>
            </a:r>
          </a:p>
          <a:p>
            <a:pPr marL="383540" lvl="1">
              <a:lnSpc>
                <a:spcPct val="120000"/>
              </a:lnSpc>
              <a:buFont typeface="Wingdings" panose="020F0502020204030204" pitchFamily="34" charset="0"/>
              <a:buChar char="v"/>
            </a:pPr>
            <a:r>
              <a:rPr lang="en-US" sz="1600"/>
              <a:t>We want to approach this by a simple design approach by starting with minimal details and digging deeper. For example, the Ships will be categorized into 3 </a:t>
            </a:r>
            <a:r>
              <a:rPr lang="en-US" sz="1600">
                <a:solidFill>
                  <a:schemeClr val="tx1"/>
                </a:solidFill>
              </a:rPr>
              <a:t>categories (e.g. ship rating, deck number, and firepower) </a:t>
            </a:r>
            <a:endParaRPr lang="en-US" sz="2000">
              <a:solidFill>
                <a:schemeClr val="tx1"/>
              </a:solidFill>
            </a:endParaRPr>
          </a:p>
          <a:p>
            <a:pPr marL="285750" indent="-285750">
              <a:lnSpc>
                <a:spcPct val="120000"/>
              </a:lnSpc>
              <a:buFont typeface="Wingdings" panose="020F0502020204030204" pitchFamily="34" charset="0"/>
              <a:buChar char="v"/>
            </a:pPr>
            <a:r>
              <a:rPr lang="en-US" sz="1800" b="1"/>
              <a:t>Structure:</a:t>
            </a:r>
          </a:p>
          <a:p>
            <a:pPr marL="383540" lvl="1">
              <a:lnSpc>
                <a:spcPct val="120000"/>
              </a:lnSpc>
              <a:buFont typeface="Wingdings" panose="020F0502020204030204" pitchFamily="34" charset="0"/>
              <a:buChar char="v"/>
            </a:pPr>
            <a:r>
              <a:rPr lang="en-US" sz="1600"/>
              <a:t>The formation determines how the ships will fire at each other</a:t>
            </a:r>
          </a:p>
          <a:p>
            <a:pPr marL="383540" lvl="1">
              <a:lnSpc>
                <a:spcPct val="120000"/>
              </a:lnSpc>
              <a:buFont typeface="Wingdings" panose="020F0502020204030204" pitchFamily="34" charset="0"/>
              <a:buChar char="v"/>
            </a:pPr>
            <a:r>
              <a:rPr lang="en-US" sz="1600"/>
              <a:t>The ship rating will determine its "life span"</a:t>
            </a:r>
          </a:p>
          <a:p>
            <a:pPr marL="383540" lvl="1">
              <a:lnSpc>
                <a:spcPct val="120000"/>
              </a:lnSpc>
              <a:buFont typeface="Wingdings" panose="020F0502020204030204" pitchFamily="34" charset="0"/>
              <a:buChar char="v"/>
            </a:pPr>
            <a:r>
              <a:rPr lang="en-US" sz="1600"/>
              <a:t>Wind level will effect engagement strategy</a:t>
            </a:r>
          </a:p>
          <a:p>
            <a:pPr marL="383540" lvl="1">
              <a:lnSpc>
                <a:spcPct val="120000"/>
              </a:lnSpc>
              <a:buFont typeface="Wingdings" panose="020F0502020204030204" pitchFamily="34" charset="0"/>
              <a:buChar char="v"/>
            </a:pPr>
            <a:r>
              <a:rPr lang="en-US" sz="1600"/>
              <a:t>Tactics at the time will determine the engagement criteria for each side</a:t>
            </a:r>
          </a:p>
        </p:txBody>
      </p:sp>
      <p:sp>
        <p:nvSpPr>
          <p:cNvPr id="13" name="Rectangle 11">
            <a:extLst>
              <a:ext uri="{FF2B5EF4-FFF2-40B4-BE49-F238E27FC236}">
                <a16:creationId xmlns:a16="http://schemas.microsoft.com/office/drawing/2014/main" id="{FCAEED9E-BB91-43A0-911B-1ACD8803E3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Audio Recording Oct 12, 2020 at 9:10:37 PM" descr="Audio Recording Oct 12, 2020 at 9:10:37 PM">
            <a:hlinkClick r:id="" action="ppaction://media"/>
            <a:extLst>
              <a:ext uri="{FF2B5EF4-FFF2-40B4-BE49-F238E27FC236}">
                <a16:creationId xmlns:a16="http://schemas.microsoft.com/office/drawing/2014/main" id="{00775479-815E-7748-90B1-030BA64BDB9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9689" y="6045200"/>
            <a:ext cx="812800" cy="812800"/>
          </a:xfrm>
          <a:prstGeom prst="rect">
            <a:avLst/>
          </a:prstGeom>
        </p:spPr>
      </p:pic>
    </p:spTree>
    <p:extLst>
      <p:ext uri="{BB962C8B-B14F-4D97-AF65-F5344CB8AC3E}">
        <p14:creationId xmlns:p14="http://schemas.microsoft.com/office/powerpoint/2010/main" val="270082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1"/>
            <a:ext cx="4648593"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0FF28A3-678E-4794-85FA-E14E3CFBFE8C}"/>
              </a:ext>
            </a:extLst>
          </p:cNvPr>
          <p:cNvSpPr>
            <a:spLocks noGrp="1"/>
          </p:cNvSpPr>
          <p:nvPr>
            <p:ph type="title"/>
          </p:nvPr>
        </p:nvSpPr>
        <p:spPr>
          <a:xfrm>
            <a:off x="492369" y="605896"/>
            <a:ext cx="3642309" cy="5646208"/>
          </a:xfrm>
        </p:spPr>
        <p:txBody>
          <a:bodyPr anchor="ctr">
            <a:normAutofit/>
          </a:bodyPr>
          <a:lstStyle/>
          <a:p>
            <a:r>
              <a:rPr lang="en-US" sz="4400">
                <a:solidFill>
                  <a:srgbClr val="FFFFFF"/>
                </a:solidFill>
              </a:rPr>
              <a:t>Conceptual Model:</a:t>
            </a:r>
            <a:br>
              <a:rPr lang="en-US" sz="4400">
                <a:solidFill>
                  <a:srgbClr val="FFFFFF"/>
                </a:solidFill>
              </a:rPr>
            </a:br>
            <a:r>
              <a:rPr lang="en-US" sz="4400">
                <a:solidFill>
                  <a:srgbClr val="FFFFFF"/>
                </a:solidFill>
              </a:rPr>
              <a:t>Approach</a:t>
            </a:r>
          </a:p>
        </p:txBody>
      </p:sp>
      <p:pic>
        <p:nvPicPr>
          <p:cNvPr id="5" name="Picture 4" descr="Map&#10;&#10;Description automatically generated">
            <a:extLst>
              <a:ext uri="{FF2B5EF4-FFF2-40B4-BE49-F238E27FC236}">
                <a16:creationId xmlns:a16="http://schemas.microsoft.com/office/drawing/2014/main" id="{6CB32EE4-C844-8043-8C21-58C4B17967A3}"/>
              </a:ext>
            </a:extLst>
          </p:cNvPr>
          <p:cNvPicPr>
            <a:picLocks noChangeAspect="1"/>
          </p:cNvPicPr>
          <p:nvPr/>
        </p:nvPicPr>
        <p:blipFill rotWithShape="1">
          <a:blip r:embed="rId5">
            <a:alphaModFix amt="30000"/>
          </a:blip>
          <a:srcRect l="2641" t="9189" r="58588" b="1470"/>
          <a:stretch/>
        </p:blipFill>
        <p:spPr>
          <a:xfrm>
            <a:off x="4648609" y="-13433"/>
            <a:ext cx="7543391" cy="6858000"/>
          </a:xfrm>
          <a:prstGeom prst="rect">
            <a:avLst/>
          </a:prstGeom>
        </p:spPr>
      </p:pic>
      <p:sp>
        <p:nvSpPr>
          <p:cNvPr id="13" name="Rectangle 11">
            <a:extLst>
              <a:ext uri="{FF2B5EF4-FFF2-40B4-BE49-F238E27FC236}">
                <a16:creationId xmlns:a16="http://schemas.microsoft.com/office/drawing/2014/main" id="{FCAEED9E-BB91-43A0-911B-1ACD8803E3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3C70493A-5C88-4E07-A866-DB8920FBD67D}"/>
              </a:ext>
            </a:extLst>
          </p:cNvPr>
          <p:cNvSpPr>
            <a:spLocks noGrp="1"/>
          </p:cNvSpPr>
          <p:nvPr>
            <p:ph idx="1"/>
          </p:nvPr>
        </p:nvSpPr>
        <p:spPr>
          <a:xfrm>
            <a:off x="5231958" y="-13434"/>
            <a:ext cx="5923721" cy="6265538"/>
          </a:xfrm>
        </p:spPr>
        <p:txBody>
          <a:bodyPr anchor="ctr">
            <a:normAutofit/>
          </a:bodyPr>
          <a:lstStyle/>
          <a:p>
            <a:pPr marL="0" indent="0">
              <a:buNone/>
            </a:pPr>
            <a:endParaRPr lang="en-US" sz="1600">
              <a:solidFill>
                <a:schemeClr val="tx1"/>
              </a:solidFill>
              <a:ea typeface="+mn-lt"/>
              <a:cs typeface="+mn-lt"/>
            </a:endParaRPr>
          </a:p>
          <a:p>
            <a:pPr marL="342900" indent="-342900">
              <a:buFont typeface="Wingdings" panose="020F0502020204030204" pitchFamily="34" charset="0"/>
              <a:buChar char="v"/>
            </a:pPr>
            <a:r>
              <a:rPr lang="en-US" sz="1600">
                <a:solidFill>
                  <a:schemeClr val="tx1"/>
                </a:solidFill>
                <a:ea typeface="+mn-lt"/>
                <a:cs typeface="+mn-lt"/>
              </a:rPr>
              <a:t>Key Agents:</a:t>
            </a:r>
            <a:endParaRPr lang="en-US" sz="1200">
              <a:solidFill>
                <a:schemeClr val="tx1"/>
              </a:solidFill>
              <a:ea typeface="+mn-lt"/>
              <a:cs typeface="+mn-lt"/>
            </a:endParaRPr>
          </a:p>
          <a:p>
            <a:pPr marL="383540" lvl="1">
              <a:buFont typeface="Wingdings" panose="020F0502020204030204" pitchFamily="34" charset="0"/>
              <a:buChar char="v"/>
            </a:pPr>
            <a:r>
              <a:rPr lang="en-US" sz="1200">
                <a:solidFill>
                  <a:schemeClr val="tx1"/>
                </a:solidFill>
                <a:ea typeface="+mn-lt"/>
                <a:cs typeface="+mn-lt"/>
              </a:rPr>
              <a:t>Ships</a:t>
            </a:r>
          </a:p>
          <a:p>
            <a:pPr marL="342900" indent="-342900">
              <a:buFont typeface="Wingdings" panose="020F0502020204030204" pitchFamily="34" charset="0"/>
              <a:buChar char="v"/>
            </a:pPr>
            <a:r>
              <a:rPr lang="en-US" sz="1600">
                <a:solidFill>
                  <a:schemeClr val="tx1"/>
                </a:solidFill>
                <a:ea typeface="+mn-lt"/>
                <a:cs typeface="+mn-lt"/>
              </a:rPr>
              <a:t>Key Factors</a:t>
            </a:r>
          </a:p>
          <a:p>
            <a:pPr marL="383540" lvl="1">
              <a:buFont typeface="Wingdings" panose="020F0502020204030204" pitchFamily="34" charset="0"/>
              <a:buChar char="v"/>
            </a:pPr>
            <a:r>
              <a:rPr lang="en-US" sz="1400">
                <a:solidFill>
                  <a:schemeClr val="tx1"/>
                </a:solidFill>
                <a:ea typeface="+mn-lt"/>
                <a:cs typeface="+mn-lt"/>
              </a:rPr>
              <a:t>Wind Direction </a:t>
            </a:r>
          </a:p>
          <a:p>
            <a:pPr marL="383540" lvl="1">
              <a:buFont typeface="Wingdings" panose="020F0502020204030204" pitchFamily="34" charset="0"/>
              <a:buChar char="v"/>
            </a:pPr>
            <a:r>
              <a:rPr lang="en-US" sz="1400">
                <a:solidFill>
                  <a:schemeClr val="tx1"/>
                </a:solidFill>
                <a:ea typeface="+mn-lt"/>
                <a:cs typeface="+mn-lt"/>
              </a:rPr>
              <a:t>Wind Speed</a:t>
            </a:r>
          </a:p>
          <a:p>
            <a:pPr marL="383540" lvl="1">
              <a:buFont typeface="Wingdings" panose="020F0502020204030204" pitchFamily="34" charset="0"/>
              <a:buChar char="v"/>
            </a:pPr>
            <a:r>
              <a:rPr lang="en-US" sz="1400">
                <a:solidFill>
                  <a:schemeClr val="tx1"/>
                </a:solidFill>
                <a:ea typeface="+mn-lt"/>
                <a:cs typeface="+mn-lt"/>
              </a:rPr>
              <a:t>French Targeting of Masts (impact mobility instead of causing casualties)</a:t>
            </a:r>
          </a:p>
          <a:p>
            <a:pPr marL="383540" lvl="1">
              <a:buFont typeface="Wingdings" panose="020F0502020204030204" pitchFamily="34" charset="0"/>
              <a:buChar char="v"/>
            </a:pPr>
            <a:r>
              <a:rPr lang="en-US" sz="1400">
                <a:solidFill>
                  <a:schemeClr val="tx1"/>
                </a:solidFill>
                <a:ea typeface="+mn-lt"/>
                <a:cs typeface="+mn-lt"/>
              </a:rPr>
              <a:t>Sternway (backwards movement in low or opposing winds)</a:t>
            </a:r>
          </a:p>
          <a:p>
            <a:pPr indent="-342900">
              <a:buFont typeface="Wingdings" panose="020F0502020204030204" pitchFamily="34" charset="0"/>
              <a:buChar char="v"/>
            </a:pPr>
            <a:r>
              <a:rPr lang="en-US" sz="1600">
                <a:solidFill>
                  <a:schemeClr val="tx1"/>
                </a:solidFill>
                <a:ea typeface="+mn-lt"/>
                <a:cs typeface="+mn-lt"/>
              </a:rPr>
              <a:t>Formations have three structures :</a:t>
            </a:r>
          </a:p>
          <a:p>
            <a:pPr marL="383540" lvl="1">
              <a:buFont typeface="Wingdings" panose="020F0502020204030204" pitchFamily="34" charset="0"/>
              <a:buChar char="v"/>
            </a:pPr>
            <a:r>
              <a:rPr lang="en-US" sz="1400">
                <a:solidFill>
                  <a:schemeClr val="tx1"/>
                </a:solidFill>
                <a:ea typeface="+mn-lt"/>
                <a:cs typeface="+mn-lt"/>
              </a:rPr>
              <a:t>T = actual historical battle</a:t>
            </a:r>
          </a:p>
          <a:p>
            <a:pPr marL="383540" lvl="1">
              <a:buFont typeface="Wingdings" panose="020F0502020204030204" pitchFamily="34" charset="0"/>
              <a:buChar char="v"/>
            </a:pPr>
            <a:r>
              <a:rPr lang="en-US" sz="1400">
                <a:solidFill>
                  <a:schemeClr val="tx1"/>
                </a:solidFill>
                <a:ea typeface="+mn-lt"/>
                <a:cs typeface="+mn-lt"/>
              </a:rPr>
              <a:t>H = orthodox approach to Naval battle</a:t>
            </a:r>
          </a:p>
          <a:p>
            <a:pPr marL="383540" lvl="1">
              <a:buFont typeface="Wingdings" panose="020F0502020204030204" pitchFamily="34" charset="0"/>
              <a:buChar char="v"/>
            </a:pPr>
            <a:r>
              <a:rPr lang="en-US" sz="1400">
                <a:solidFill>
                  <a:schemeClr val="tx1"/>
                </a:solidFill>
                <a:ea typeface="+mn-lt"/>
                <a:cs typeface="+mn-lt"/>
              </a:rPr>
              <a:t>N = fighting at 45-degree attack angle</a:t>
            </a:r>
          </a:p>
          <a:p>
            <a:pPr indent="0">
              <a:buFont typeface="Wingdings" panose="020F0502020204030204" pitchFamily="34" charset="0"/>
              <a:buChar char="v"/>
            </a:pPr>
            <a:r>
              <a:rPr lang="en-US" sz="1600">
                <a:solidFill>
                  <a:schemeClr val="tx1"/>
                </a:solidFill>
                <a:ea typeface="+mn-lt"/>
                <a:cs typeface="+mn-lt"/>
              </a:rPr>
              <a:t>Assumptions:</a:t>
            </a:r>
          </a:p>
          <a:p>
            <a:pPr marL="383540" lvl="1">
              <a:buFont typeface="Wingdings" panose="020F0502020204030204" pitchFamily="34" charset="0"/>
              <a:buChar char="v"/>
            </a:pPr>
            <a:r>
              <a:rPr lang="en-US" sz="1400">
                <a:solidFill>
                  <a:schemeClr val="tx1"/>
                </a:solidFill>
                <a:ea typeface="+mn-lt"/>
                <a:cs typeface="+mn-lt"/>
              </a:rPr>
              <a:t>Mobility increases combat power and effectiveness</a:t>
            </a:r>
          </a:p>
          <a:p>
            <a:pPr marL="383540" lvl="1">
              <a:buFont typeface="Wingdings" panose="020F0502020204030204" pitchFamily="34" charset="0"/>
              <a:buChar char="v"/>
            </a:pPr>
            <a:r>
              <a:rPr lang="en-US" sz="1400">
                <a:solidFill>
                  <a:schemeClr val="tx1"/>
                </a:solidFill>
                <a:ea typeface="+mn-lt"/>
                <a:cs typeface="+mn-lt"/>
              </a:rPr>
              <a:t>Formations can be modeled easily</a:t>
            </a:r>
            <a:endParaRPr lang="en-US" sz="2100">
              <a:solidFill>
                <a:schemeClr val="tx1"/>
              </a:solidFill>
              <a:ea typeface="+mn-lt"/>
              <a:cs typeface="+mn-lt"/>
            </a:endParaRPr>
          </a:p>
        </p:txBody>
      </p:sp>
      <p:pic>
        <p:nvPicPr>
          <p:cNvPr id="4" name="Audio Recording Oct 12, 2020 at 9:11:46 PM" descr="Audio Recording Oct 12, 2020 at 9:11:46 PM">
            <a:hlinkClick r:id="" action="ppaction://media"/>
            <a:extLst>
              <a:ext uri="{FF2B5EF4-FFF2-40B4-BE49-F238E27FC236}">
                <a16:creationId xmlns:a16="http://schemas.microsoft.com/office/drawing/2014/main" id="{151FD1DD-3ADB-E04F-B50A-C88AE387BD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562" y="6045198"/>
            <a:ext cx="812800" cy="812800"/>
          </a:xfrm>
          <a:prstGeom prst="rect">
            <a:avLst/>
          </a:prstGeom>
        </p:spPr>
      </p:pic>
    </p:spTree>
    <p:extLst>
      <p:ext uri="{BB962C8B-B14F-4D97-AF65-F5344CB8AC3E}">
        <p14:creationId xmlns:p14="http://schemas.microsoft.com/office/powerpoint/2010/main" val="2575402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1"/>
            <a:ext cx="4648593"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0FF28A3-678E-4794-85FA-E14E3CFBFE8C}"/>
              </a:ext>
            </a:extLst>
          </p:cNvPr>
          <p:cNvSpPr>
            <a:spLocks noGrp="1"/>
          </p:cNvSpPr>
          <p:nvPr>
            <p:ph type="title"/>
          </p:nvPr>
        </p:nvSpPr>
        <p:spPr>
          <a:xfrm>
            <a:off x="492369" y="605896"/>
            <a:ext cx="3642309" cy="5646208"/>
          </a:xfrm>
        </p:spPr>
        <p:txBody>
          <a:bodyPr anchor="ctr">
            <a:normAutofit/>
          </a:bodyPr>
          <a:lstStyle/>
          <a:p>
            <a:r>
              <a:rPr lang="en-US" sz="4400">
                <a:solidFill>
                  <a:srgbClr val="FFFFFF"/>
                </a:solidFill>
              </a:rPr>
              <a:t>Conceptual Model:</a:t>
            </a:r>
            <a:br>
              <a:rPr lang="en-US" sz="4400">
                <a:solidFill>
                  <a:srgbClr val="FFFFFF"/>
                </a:solidFill>
              </a:rPr>
            </a:br>
            <a:r>
              <a:rPr lang="en-US" sz="4400">
                <a:solidFill>
                  <a:srgbClr val="FFFFFF"/>
                </a:solidFill>
              </a:rPr>
              <a:t>Flow Charts</a:t>
            </a:r>
          </a:p>
        </p:txBody>
      </p:sp>
      <p:pic>
        <p:nvPicPr>
          <p:cNvPr id="7" name="Google Shape;185;p19">
            <a:extLst>
              <a:ext uri="{FF2B5EF4-FFF2-40B4-BE49-F238E27FC236}">
                <a16:creationId xmlns:a16="http://schemas.microsoft.com/office/drawing/2014/main" id="{7B75C1FC-D1F1-D540-BB77-5BF33791D924}"/>
              </a:ext>
            </a:extLst>
          </p:cNvPr>
          <p:cNvPicPr preferRelativeResize="0"/>
          <p:nvPr/>
        </p:nvPicPr>
        <p:blipFill rotWithShape="1">
          <a:blip r:embed="rId5">
            <a:alphaModFix amt="20000"/>
          </a:blip>
          <a:srcRect l="13341" r="31458"/>
          <a:stretch/>
        </p:blipFill>
        <p:spPr>
          <a:xfrm>
            <a:off x="4648608" y="2"/>
            <a:ext cx="7537707" cy="6400798"/>
          </a:xfrm>
          <a:prstGeom prst="rect">
            <a:avLst/>
          </a:prstGeom>
          <a:noFill/>
          <a:ln w="28575" cap="flat" cmpd="sng">
            <a:noFill/>
            <a:prstDash val="solid"/>
            <a:round/>
            <a:headEnd type="none" w="sm" len="sm"/>
            <a:tailEnd type="none" w="sm" len="sm"/>
          </a:ln>
        </p:spPr>
      </p:pic>
      <p:sp>
        <p:nvSpPr>
          <p:cNvPr id="13" name="Rectangle 11">
            <a:extLst>
              <a:ext uri="{FF2B5EF4-FFF2-40B4-BE49-F238E27FC236}">
                <a16:creationId xmlns:a16="http://schemas.microsoft.com/office/drawing/2014/main" id="{FCAEED9E-BB91-43A0-911B-1ACD8803E3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descr="A picture containing parking, sign, side, meter&#10;&#10;Description automatically generated">
            <a:extLst>
              <a:ext uri="{FF2B5EF4-FFF2-40B4-BE49-F238E27FC236}">
                <a16:creationId xmlns:a16="http://schemas.microsoft.com/office/drawing/2014/main" id="{41892DE5-805B-DF44-96C9-882BCD4FCABC}"/>
              </a:ext>
            </a:extLst>
          </p:cNvPr>
          <p:cNvPicPr>
            <a:picLocks noChangeAspect="1"/>
          </p:cNvPicPr>
          <p:nvPr/>
        </p:nvPicPr>
        <p:blipFill>
          <a:blip r:embed="rId6"/>
          <a:stretch>
            <a:fillRect/>
          </a:stretch>
        </p:blipFill>
        <p:spPr>
          <a:xfrm>
            <a:off x="4648608" y="0"/>
            <a:ext cx="7537707" cy="5774856"/>
          </a:xfrm>
          <a:prstGeom prst="rect">
            <a:avLst/>
          </a:prstGeom>
        </p:spPr>
      </p:pic>
      <p:sp>
        <p:nvSpPr>
          <p:cNvPr id="16" name="TextBox 15">
            <a:extLst>
              <a:ext uri="{FF2B5EF4-FFF2-40B4-BE49-F238E27FC236}">
                <a16:creationId xmlns:a16="http://schemas.microsoft.com/office/drawing/2014/main" id="{7116D2D8-0DA7-454B-9F45-9D67135163DE}"/>
              </a:ext>
            </a:extLst>
          </p:cNvPr>
          <p:cNvSpPr txBox="1"/>
          <p:nvPr/>
        </p:nvSpPr>
        <p:spPr>
          <a:xfrm>
            <a:off x="5753100" y="5846802"/>
            <a:ext cx="5739585" cy="369332"/>
          </a:xfrm>
          <a:prstGeom prst="rect">
            <a:avLst/>
          </a:prstGeom>
          <a:noFill/>
        </p:spPr>
        <p:txBody>
          <a:bodyPr wrap="none" rtlCol="0">
            <a:spAutoFit/>
          </a:bodyPr>
          <a:lstStyle/>
          <a:p>
            <a:r>
              <a:rPr lang="en-US" i="1"/>
              <a:t>Diagram 1 – Conceptual flow chart of modeling approach</a:t>
            </a:r>
          </a:p>
        </p:txBody>
      </p:sp>
      <p:pic>
        <p:nvPicPr>
          <p:cNvPr id="3" name="Audio Recording Oct 12, 2020 at 9:14:12 PM" descr="Audio Recording Oct 12, 2020 at 9:14:12 PM">
            <a:hlinkClick r:id="" action="ppaction://media"/>
            <a:extLst>
              <a:ext uri="{FF2B5EF4-FFF2-40B4-BE49-F238E27FC236}">
                <a16:creationId xmlns:a16="http://schemas.microsoft.com/office/drawing/2014/main" id="{48C65D93-5336-4349-B58B-844CF35EBA6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0" y="6045200"/>
            <a:ext cx="812800" cy="812800"/>
          </a:xfrm>
          <a:prstGeom prst="rect">
            <a:avLst/>
          </a:prstGeom>
        </p:spPr>
      </p:pic>
    </p:spTree>
    <p:extLst>
      <p:ext uri="{BB962C8B-B14F-4D97-AF65-F5344CB8AC3E}">
        <p14:creationId xmlns:p14="http://schemas.microsoft.com/office/powerpoint/2010/main" val="362383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p:txBody>
          <a:bodyPr>
            <a:normAutofit/>
          </a:bodyPr>
          <a:lstStyle/>
          <a:p>
            <a:r>
              <a:rPr lang="en-US">
                <a:solidFill>
                  <a:schemeClr val="accent1"/>
                </a:solidFill>
              </a:rPr>
              <a:t>Initial Model:</a:t>
            </a:r>
            <a:br>
              <a:rPr lang="en-US"/>
            </a:br>
            <a:r>
              <a:rPr lang="en-US">
                <a:solidFill>
                  <a:schemeClr val="accent1"/>
                </a:solidFill>
              </a:rPr>
              <a:t>Initialization Pseudocode</a:t>
            </a:r>
          </a:p>
        </p:txBody>
      </p:sp>
      <p:sp>
        <p:nvSpPr>
          <p:cNvPr id="59" name="Content Placeholder 58">
            <a:extLst>
              <a:ext uri="{FF2B5EF4-FFF2-40B4-BE49-F238E27FC236}">
                <a16:creationId xmlns:a16="http://schemas.microsoft.com/office/drawing/2014/main" id="{4EF9494C-D02E-4BA6-B44D-C668377C817B}"/>
              </a:ext>
            </a:extLst>
          </p:cNvPr>
          <p:cNvSpPr>
            <a:spLocks noGrp="1"/>
          </p:cNvSpPr>
          <p:nvPr>
            <p:ph idx="1"/>
          </p:nvPr>
        </p:nvSpPr>
        <p:spPr>
          <a:xfrm>
            <a:off x="5458984" y="563154"/>
            <a:ext cx="6089550" cy="5731692"/>
          </a:xfrm>
        </p:spPr>
        <p:txBody>
          <a:bodyPr vert="horz" lIns="0" tIns="45720" rIns="0" bIns="45720" rtlCol="0" anchor="t">
            <a:normAutofit fontScale="85000" lnSpcReduction="20000"/>
          </a:bodyPr>
          <a:lstStyle/>
          <a:p>
            <a:pPr marL="0" indent="0">
              <a:lnSpc>
                <a:spcPct val="120000"/>
              </a:lnSpc>
              <a:spcBef>
                <a:spcPts val="0"/>
              </a:spcBef>
              <a:spcAft>
                <a:spcPts val="0"/>
              </a:spcAft>
              <a:buNone/>
            </a:pPr>
            <a:r>
              <a:rPr lang="en-US" sz="900" i="1">
                <a:solidFill>
                  <a:schemeClr val="bg1">
                    <a:lumMod val="50000"/>
                  </a:schemeClr>
                </a:solidFill>
                <a:latin typeface="Consolas"/>
              </a:rPr>
              <a:t>;; Fabricate Nation Types</a:t>
            </a:r>
          </a:p>
          <a:p>
            <a:pPr marL="0" indent="0">
              <a:lnSpc>
                <a:spcPct val="120000"/>
              </a:lnSpc>
              <a:spcBef>
                <a:spcPts val="0"/>
              </a:spcBef>
              <a:spcAft>
                <a:spcPts val="0"/>
              </a:spcAft>
              <a:buNone/>
            </a:pPr>
            <a:r>
              <a:rPr lang="en-US" sz="900">
                <a:solidFill>
                  <a:schemeClr val="tx1"/>
                </a:solidFill>
                <a:latin typeface="Consolas"/>
              </a:rPr>
              <a:t>Breed [British] [French] [Spanish]</a:t>
            </a:r>
          </a:p>
          <a:p>
            <a:pPr marL="0" indent="0">
              <a:lnSpc>
                <a:spcPct val="120000"/>
              </a:lnSpc>
              <a:spcBef>
                <a:spcPts val="0"/>
              </a:spcBef>
              <a:spcAft>
                <a:spcPts val="0"/>
              </a:spcAft>
              <a:buNone/>
            </a:pPr>
            <a:endParaRPr lang="en-US" sz="900">
              <a:solidFill>
                <a:schemeClr val="tx1"/>
              </a:solidFill>
              <a:latin typeface="Consolas"/>
            </a:endParaRPr>
          </a:p>
          <a:p>
            <a:pPr marL="0" indent="0">
              <a:lnSpc>
                <a:spcPct val="120000"/>
              </a:lnSpc>
              <a:spcBef>
                <a:spcPts val="0"/>
              </a:spcBef>
              <a:spcAft>
                <a:spcPts val="0"/>
              </a:spcAft>
              <a:buNone/>
            </a:pPr>
            <a:r>
              <a:rPr lang="en-US" sz="900" i="1">
                <a:solidFill>
                  <a:schemeClr val="bg1">
                    <a:lumMod val="50000"/>
                  </a:schemeClr>
                </a:solidFill>
                <a:latin typeface="Consolas"/>
              </a:rPr>
              <a:t>;; Variables that effect the entire simulation</a:t>
            </a:r>
          </a:p>
          <a:p>
            <a:pPr marL="0" indent="0">
              <a:lnSpc>
                <a:spcPct val="120000"/>
              </a:lnSpc>
              <a:spcBef>
                <a:spcPts val="0"/>
              </a:spcBef>
              <a:spcAft>
                <a:spcPts val="0"/>
              </a:spcAft>
              <a:buNone/>
            </a:pPr>
            <a:r>
              <a:rPr lang="en-US" sz="900" err="1">
                <a:solidFill>
                  <a:schemeClr val="tx1"/>
                </a:solidFill>
                <a:latin typeface="Consolas"/>
              </a:rPr>
              <a:t>Globals</a:t>
            </a:r>
            <a:r>
              <a:rPr lang="en-US" sz="900">
                <a:solidFill>
                  <a:schemeClr val="tx1"/>
                </a:solidFill>
                <a:latin typeface="Consolas"/>
              </a:rPr>
              <a:t> [hours minutes time </a:t>
            </a:r>
            <a:r>
              <a:rPr lang="en-US" sz="900" err="1">
                <a:solidFill>
                  <a:schemeClr val="tx1"/>
                </a:solidFill>
                <a:latin typeface="Consolas"/>
              </a:rPr>
              <a:t>wind_direction</a:t>
            </a:r>
            <a:r>
              <a:rPr lang="en-US" sz="900">
                <a:solidFill>
                  <a:schemeClr val="tx1"/>
                </a:solidFill>
                <a:latin typeface="Consolas"/>
              </a:rPr>
              <a:t> </a:t>
            </a:r>
            <a:r>
              <a:rPr lang="en-US" sz="900" err="1">
                <a:solidFill>
                  <a:schemeClr val="tx1"/>
                </a:solidFill>
                <a:latin typeface="Consolas"/>
              </a:rPr>
              <a:t>wind_speed</a:t>
            </a:r>
            <a:r>
              <a:rPr lang="en-US" sz="900">
                <a:solidFill>
                  <a:schemeClr val="tx1"/>
                </a:solidFill>
                <a:latin typeface="Consolas"/>
              </a:rPr>
              <a:t> </a:t>
            </a:r>
            <a:r>
              <a:rPr lang="en-US" sz="900" err="1">
                <a:solidFill>
                  <a:schemeClr val="tx1"/>
                </a:solidFill>
                <a:latin typeface="Consolas"/>
              </a:rPr>
              <a:t>allow_sternway</a:t>
            </a:r>
            <a:r>
              <a:rPr lang="en-US" sz="900">
                <a:solidFill>
                  <a:schemeClr val="tx1"/>
                </a:solidFill>
                <a:latin typeface="Consolas"/>
              </a:rPr>
              <a:t> </a:t>
            </a:r>
            <a:r>
              <a:rPr lang="en-US" sz="900" err="1">
                <a:solidFill>
                  <a:schemeClr val="tx1"/>
                </a:solidFill>
                <a:latin typeface="Consolas"/>
              </a:rPr>
              <a:t>target_masts</a:t>
            </a:r>
            <a:r>
              <a:rPr lang="en-US" sz="900">
                <a:solidFill>
                  <a:schemeClr val="tx1"/>
                </a:solidFill>
                <a:latin typeface="Consolas"/>
              </a:rPr>
              <a:t> formation]</a:t>
            </a:r>
          </a:p>
          <a:p>
            <a:pPr marL="0" indent="0">
              <a:lnSpc>
                <a:spcPct val="120000"/>
              </a:lnSpc>
              <a:spcBef>
                <a:spcPts val="0"/>
              </a:spcBef>
              <a:spcAft>
                <a:spcPts val="0"/>
              </a:spcAft>
              <a:buNone/>
            </a:pPr>
            <a:endParaRPr lang="en-US" sz="900">
              <a:solidFill>
                <a:schemeClr val="tx1"/>
              </a:solidFill>
              <a:latin typeface="Consolas"/>
            </a:endParaRPr>
          </a:p>
          <a:p>
            <a:pPr marL="0" indent="0">
              <a:lnSpc>
                <a:spcPct val="120000"/>
              </a:lnSpc>
              <a:spcBef>
                <a:spcPts val="0"/>
              </a:spcBef>
              <a:spcAft>
                <a:spcPts val="0"/>
              </a:spcAft>
              <a:buNone/>
            </a:pPr>
            <a:r>
              <a:rPr lang="en-US" sz="900" i="1">
                <a:solidFill>
                  <a:schemeClr val="bg1">
                    <a:lumMod val="50000"/>
                  </a:schemeClr>
                </a:solidFill>
                <a:latin typeface="Consolas"/>
              </a:rPr>
              <a:t>;; Agent-specific variables that will change throughout the simulation</a:t>
            </a:r>
          </a:p>
          <a:p>
            <a:pPr marL="0" indent="0">
              <a:lnSpc>
                <a:spcPct val="120000"/>
              </a:lnSpc>
              <a:spcBef>
                <a:spcPts val="0"/>
              </a:spcBef>
              <a:spcAft>
                <a:spcPts val="0"/>
              </a:spcAft>
              <a:buNone/>
            </a:pPr>
            <a:r>
              <a:rPr lang="en-US" sz="900">
                <a:solidFill>
                  <a:schemeClr val="tx1"/>
                </a:solidFill>
                <a:latin typeface="Consolas"/>
              </a:rPr>
              <a:t>Turtles-own [headwind health speed firepower compliment]</a:t>
            </a:r>
          </a:p>
          <a:p>
            <a:pPr marL="0" indent="0">
              <a:lnSpc>
                <a:spcPct val="120000"/>
              </a:lnSpc>
              <a:spcBef>
                <a:spcPts val="0"/>
              </a:spcBef>
              <a:spcAft>
                <a:spcPts val="0"/>
              </a:spcAft>
              <a:buNone/>
            </a:pPr>
            <a:endParaRPr lang="en-US" sz="900">
              <a:solidFill>
                <a:schemeClr val="tx1"/>
              </a:solidFill>
              <a:latin typeface="Consolas"/>
            </a:endParaRPr>
          </a:p>
          <a:p>
            <a:pPr marL="0" indent="0">
              <a:lnSpc>
                <a:spcPct val="120000"/>
              </a:lnSpc>
              <a:spcBef>
                <a:spcPts val="0"/>
              </a:spcBef>
              <a:spcAft>
                <a:spcPts val="0"/>
              </a:spcAft>
              <a:buNone/>
            </a:pPr>
            <a:r>
              <a:rPr lang="en-US" sz="900" i="1">
                <a:solidFill>
                  <a:schemeClr val="bg1">
                    <a:lumMod val="50000"/>
                  </a:schemeClr>
                </a:solidFill>
                <a:latin typeface="Consolas"/>
              </a:rPr>
              <a:t>;; initial simulation setup</a:t>
            </a:r>
          </a:p>
          <a:p>
            <a:pPr marL="0" indent="0">
              <a:lnSpc>
                <a:spcPct val="120000"/>
              </a:lnSpc>
              <a:spcBef>
                <a:spcPts val="0"/>
              </a:spcBef>
              <a:spcAft>
                <a:spcPts val="0"/>
              </a:spcAft>
              <a:buNone/>
            </a:pPr>
            <a:r>
              <a:rPr lang="en-US" sz="900">
                <a:solidFill>
                  <a:schemeClr val="tx1"/>
                </a:solidFill>
                <a:latin typeface="Consolas"/>
              </a:rPr>
              <a:t>to setup</a:t>
            </a:r>
          </a:p>
          <a:p>
            <a:pPr marL="0" indent="0">
              <a:lnSpc>
                <a:spcPct val="120000"/>
              </a:lnSpc>
              <a:spcBef>
                <a:spcPts val="0"/>
              </a:spcBef>
              <a:spcAft>
                <a:spcPts val="0"/>
              </a:spcAft>
              <a:buNone/>
            </a:pPr>
            <a:r>
              <a:rPr lang="en-US" sz="900">
                <a:solidFill>
                  <a:schemeClr val="tx1"/>
                </a:solidFill>
                <a:latin typeface="Consolas"/>
              </a:rPr>
              <a:t>  clear-all  </a:t>
            </a:r>
            <a:r>
              <a:rPr lang="en-US" sz="900" i="1">
                <a:solidFill>
                  <a:schemeClr val="bg1">
                    <a:lumMod val="50000"/>
                  </a:schemeClr>
                </a:solidFill>
                <a:latin typeface="Consolas"/>
              </a:rPr>
              <a:t>;; reset simulation</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reset-ticks  </a:t>
            </a:r>
            <a:r>
              <a:rPr lang="en-US" sz="900" i="1">
                <a:solidFill>
                  <a:schemeClr val="bg1">
                    <a:lumMod val="50000"/>
                  </a:schemeClr>
                </a:solidFill>
                <a:latin typeface="Consolas" panose="020B0609020204030204" pitchFamily="49" charset="0"/>
                <a:cs typeface="Consolas" panose="020B0609020204030204" pitchFamily="49" charset="0"/>
              </a:rPr>
              <a:t>;; reset local timing</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ask patches [ set </a:t>
            </a:r>
            <a:r>
              <a:rPr lang="en-US" sz="900" err="1">
                <a:solidFill>
                  <a:schemeClr val="tx1"/>
                </a:solidFill>
                <a:latin typeface="Consolas" panose="020B0609020204030204" pitchFamily="49" charset="0"/>
                <a:cs typeface="Consolas" panose="020B0609020204030204" pitchFamily="49" charset="0"/>
              </a:rPr>
              <a:t>pcolor</a:t>
            </a:r>
            <a:r>
              <a:rPr lang="en-US" sz="900">
                <a:solidFill>
                  <a:schemeClr val="tx1"/>
                </a:solidFill>
                <a:latin typeface="Consolas" panose="020B0609020204030204" pitchFamily="49" charset="0"/>
                <a:cs typeface="Consolas" panose="020B0609020204030204" pitchFamily="49" charset="0"/>
              </a:rPr>
              <a:t> 96]  </a:t>
            </a:r>
            <a:r>
              <a:rPr lang="en-US" sz="900" i="1">
                <a:solidFill>
                  <a:schemeClr val="bg1">
                    <a:lumMod val="50000"/>
                  </a:schemeClr>
                </a:solidFill>
                <a:latin typeface="Consolas" panose="020B0609020204030204" pitchFamily="49" charset="0"/>
                <a:cs typeface="Consolas" panose="020B0609020204030204" pitchFamily="49" charset="0"/>
              </a:rPr>
              <a:t>;; make the ocean</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create-British 27  </a:t>
            </a:r>
            <a:r>
              <a:rPr lang="en-US" sz="900" i="1">
                <a:solidFill>
                  <a:schemeClr val="bg1">
                    <a:lumMod val="50000"/>
                  </a:schemeClr>
                </a:solidFill>
                <a:latin typeface="Consolas" panose="020B0609020204030204" pitchFamily="49" charset="0"/>
                <a:cs typeface="Consolas" panose="020B0609020204030204" pitchFamily="49" charset="0"/>
              </a:rPr>
              <a:t>;; make 27 ships in the British Fleet</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create-Spanish 15  </a:t>
            </a:r>
            <a:r>
              <a:rPr lang="en-US" sz="900" i="1">
                <a:solidFill>
                  <a:schemeClr val="bg1">
                    <a:lumMod val="50000"/>
                  </a:schemeClr>
                </a:solidFill>
                <a:latin typeface="Consolas" panose="020B0609020204030204" pitchFamily="49" charset="0"/>
                <a:cs typeface="Consolas" panose="020B0609020204030204" pitchFamily="49" charset="0"/>
              </a:rPr>
              <a:t>;; make 15 ships in the Spanish Fleet</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create-French 18  </a:t>
            </a:r>
            <a:r>
              <a:rPr lang="en-US" sz="900" i="1">
                <a:solidFill>
                  <a:schemeClr val="bg1">
                    <a:lumMod val="50000"/>
                  </a:schemeClr>
                </a:solidFill>
                <a:latin typeface="Consolas" panose="020B0609020204030204" pitchFamily="49" charset="0"/>
                <a:cs typeface="Consolas" panose="020B0609020204030204" pitchFamily="49" charset="0"/>
              </a:rPr>
              <a:t>;; make 18 ships in the French Fleet</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position-ships  </a:t>
            </a:r>
            <a:r>
              <a:rPr lang="en-US" sz="900" i="1">
                <a:solidFill>
                  <a:schemeClr val="bg1">
                    <a:lumMod val="50000"/>
                  </a:schemeClr>
                </a:solidFill>
                <a:latin typeface="Consolas" panose="020B0609020204030204" pitchFamily="49" charset="0"/>
                <a:cs typeface="Consolas" panose="020B0609020204030204" pitchFamily="49" charset="0"/>
              </a:rPr>
              <a:t>;; call method to move ships to their specific order of battle</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config-ships  </a:t>
            </a:r>
            <a:r>
              <a:rPr lang="en-US" sz="900" i="1">
                <a:solidFill>
                  <a:schemeClr val="bg1">
                    <a:lumMod val="50000"/>
                  </a:schemeClr>
                </a:solidFill>
                <a:latin typeface="Consolas" panose="020B0609020204030204" pitchFamily="49" charset="0"/>
                <a:cs typeface="Consolas" panose="020B0609020204030204" pitchFamily="49" charset="0"/>
              </a:rPr>
              <a:t>;; configure all agents (ships)</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ask turtles [</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set color 65  </a:t>
            </a:r>
            <a:r>
              <a:rPr lang="en-US" sz="900" i="1">
                <a:solidFill>
                  <a:schemeClr val="bg1">
                    <a:lumMod val="50000"/>
                  </a:schemeClr>
                </a:solidFill>
                <a:latin typeface="Consolas" panose="020B0609020204030204" pitchFamily="49" charset="0"/>
                <a:cs typeface="Consolas" panose="020B0609020204030204" pitchFamily="49" charset="0"/>
              </a:rPr>
              <a:t>;; set to color green</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set headwind 0  </a:t>
            </a:r>
            <a:r>
              <a:rPr lang="en-US" sz="900" i="1">
                <a:solidFill>
                  <a:schemeClr val="bg1">
                    <a:lumMod val="50000"/>
                  </a:schemeClr>
                </a:solidFill>
                <a:latin typeface="Consolas" panose="020B0609020204030204" pitchFamily="49" charset="0"/>
                <a:cs typeface="Consolas" panose="020B0609020204030204" pitchFamily="49" charset="0"/>
              </a:rPr>
              <a:t>;; initialize headwind to prevent strays after first cycle</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ask British [ set shape "</a:t>
            </a:r>
            <a:r>
              <a:rPr lang="en-US" sz="900" err="1">
                <a:solidFill>
                  <a:schemeClr val="tx1"/>
                </a:solidFill>
                <a:latin typeface="Consolas" panose="020B0609020204030204" pitchFamily="49" charset="0"/>
                <a:cs typeface="Consolas" panose="020B0609020204030204" pitchFamily="49" charset="0"/>
              </a:rPr>
              <a:t>boat_br</a:t>
            </a:r>
            <a:r>
              <a:rPr lang="en-US" sz="900">
                <a:solidFill>
                  <a:schemeClr val="tx1"/>
                </a:solidFill>
                <a:latin typeface="Consolas" panose="020B0609020204030204" pitchFamily="49" charset="0"/>
                <a:cs typeface="Consolas" panose="020B0609020204030204" pitchFamily="49" charset="0"/>
              </a:rPr>
              <a:t>" ] </a:t>
            </a:r>
            <a:r>
              <a:rPr lang="en-US" sz="900" i="1">
                <a:solidFill>
                  <a:schemeClr val="bg1">
                    <a:lumMod val="50000"/>
                  </a:schemeClr>
                </a:solidFill>
                <a:latin typeface="Consolas" panose="020B0609020204030204" pitchFamily="49" charset="0"/>
                <a:cs typeface="Consolas" panose="020B0609020204030204" pitchFamily="49" charset="0"/>
              </a:rPr>
              <a:t>;; use custom sail color for British</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ask French [ set shape "</a:t>
            </a:r>
            <a:r>
              <a:rPr lang="en-US" sz="900" err="1">
                <a:solidFill>
                  <a:schemeClr val="tx1"/>
                </a:solidFill>
                <a:latin typeface="Consolas" panose="020B0609020204030204" pitchFamily="49" charset="0"/>
                <a:cs typeface="Consolas" panose="020B0609020204030204" pitchFamily="49" charset="0"/>
              </a:rPr>
              <a:t>boat_fr</a:t>
            </a:r>
            <a:r>
              <a:rPr lang="en-US" sz="900">
                <a:solidFill>
                  <a:schemeClr val="tx1"/>
                </a:solidFill>
                <a:latin typeface="Consolas" panose="020B0609020204030204" pitchFamily="49" charset="0"/>
                <a:cs typeface="Consolas" panose="020B0609020204030204" pitchFamily="49" charset="0"/>
              </a:rPr>
              <a:t>" ]  </a:t>
            </a:r>
            <a:r>
              <a:rPr lang="en-US" sz="900" i="1">
                <a:solidFill>
                  <a:schemeClr val="bg1">
                    <a:lumMod val="50000"/>
                  </a:schemeClr>
                </a:solidFill>
                <a:latin typeface="Consolas" panose="020B0609020204030204" pitchFamily="49" charset="0"/>
                <a:cs typeface="Consolas" panose="020B0609020204030204" pitchFamily="49" charset="0"/>
              </a:rPr>
              <a:t>;; use custom sail color for French</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ask Spanish [ set shape "</a:t>
            </a:r>
            <a:r>
              <a:rPr lang="en-US" sz="900" err="1">
                <a:solidFill>
                  <a:schemeClr val="tx1"/>
                </a:solidFill>
                <a:latin typeface="Consolas" panose="020B0609020204030204" pitchFamily="49" charset="0"/>
                <a:cs typeface="Consolas" panose="020B0609020204030204" pitchFamily="49" charset="0"/>
              </a:rPr>
              <a:t>boat_sp</a:t>
            </a:r>
            <a:r>
              <a:rPr lang="en-US" sz="900">
                <a:solidFill>
                  <a:schemeClr val="tx1"/>
                </a:solidFill>
                <a:latin typeface="Consolas" panose="020B0609020204030204" pitchFamily="49" charset="0"/>
                <a:cs typeface="Consolas" panose="020B0609020204030204" pitchFamily="49" charset="0"/>
              </a:rPr>
              <a:t>" ] </a:t>
            </a:r>
            <a:r>
              <a:rPr lang="en-US" sz="900" i="1">
                <a:solidFill>
                  <a:schemeClr val="bg1">
                    <a:lumMod val="50000"/>
                  </a:schemeClr>
                </a:solidFill>
                <a:latin typeface="Consolas" panose="020B0609020204030204" pitchFamily="49" charset="0"/>
                <a:cs typeface="Consolas" panose="020B0609020204030204" pitchFamily="49" charset="0"/>
              </a:rPr>
              <a:t>;; use custom sail color for Spanish</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end  </a:t>
            </a:r>
            <a:r>
              <a:rPr lang="en-US" sz="900" i="1">
                <a:solidFill>
                  <a:schemeClr val="bg1">
                    <a:lumMod val="50000"/>
                  </a:schemeClr>
                </a:solidFill>
                <a:latin typeface="Consolas" panose="020B0609020204030204" pitchFamily="49" charset="0"/>
                <a:cs typeface="Consolas" panose="020B0609020204030204" pitchFamily="49" charset="0"/>
              </a:rPr>
              <a:t>;; end of method</a:t>
            </a:r>
          </a:p>
          <a:p>
            <a:pPr marL="0" indent="0">
              <a:lnSpc>
                <a:spcPct val="120000"/>
              </a:lnSpc>
              <a:spcBef>
                <a:spcPts val="0"/>
              </a:spcBef>
              <a:spcAft>
                <a:spcPts val="0"/>
              </a:spcAft>
              <a:buNone/>
            </a:pPr>
            <a:endParaRPr lang="en-US" sz="900">
              <a:solidFill>
                <a:schemeClr val="tx1"/>
              </a:solidFill>
              <a:latin typeface="Consolas" panose="020B0609020204030204" pitchFamily="49" charset="0"/>
              <a:cs typeface="Consolas" panose="020B0609020204030204" pitchFamily="49" charset="0"/>
            </a:endParaRPr>
          </a:p>
          <a:p>
            <a:pPr marL="0" indent="0">
              <a:lnSpc>
                <a:spcPct val="120000"/>
              </a:lnSpc>
              <a:spcBef>
                <a:spcPts val="0"/>
              </a:spcBef>
              <a:spcAft>
                <a:spcPts val="0"/>
              </a:spcAft>
              <a:buNone/>
            </a:pPr>
            <a:r>
              <a:rPr lang="en-US" sz="900" i="1">
                <a:solidFill>
                  <a:schemeClr val="bg1">
                    <a:lumMod val="50000"/>
                  </a:schemeClr>
                </a:solidFill>
                <a:latin typeface="Consolas" panose="020B0609020204030204" pitchFamily="49" charset="0"/>
                <a:cs typeface="Consolas" panose="020B0609020204030204" pitchFamily="49" charset="0"/>
              </a:rPr>
              <a:t>;; start of simulation</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to go</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tick  </a:t>
            </a:r>
            <a:r>
              <a:rPr lang="en-US" sz="900" i="1">
                <a:solidFill>
                  <a:schemeClr val="bg1">
                    <a:lumMod val="50000"/>
                  </a:schemeClr>
                </a:solidFill>
                <a:latin typeface="Consolas" panose="020B0609020204030204" pitchFamily="49" charset="0"/>
                <a:cs typeface="Consolas" panose="020B0609020204030204" pitchFamily="49" charset="0"/>
              </a:rPr>
              <a:t>;; one measurement of time</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sail  </a:t>
            </a:r>
            <a:r>
              <a:rPr lang="en-US" sz="900" i="1">
                <a:solidFill>
                  <a:schemeClr val="bg1">
                    <a:lumMod val="50000"/>
                  </a:schemeClr>
                </a:solidFill>
                <a:latin typeface="Consolas" panose="020B0609020204030204" pitchFamily="49" charset="0"/>
                <a:cs typeface="Consolas" panose="020B0609020204030204" pitchFamily="49" charset="0"/>
              </a:rPr>
              <a:t>;; move the boats (if they can)</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set hours floor(ticks / 120)  </a:t>
            </a:r>
            <a:r>
              <a:rPr lang="en-US" sz="900" i="1">
                <a:solidFill>
                  <a:schemeClr val="bg1">
                    <a:lumMod val="50000"/>
                  </a:schemeClr>
                </a:solidFill>
                <a:latin typeface="Consolas" panose="020B0609020204030204" pitchFamily="49" charset="0"/>
                <a:cs typeface="Consolas" panose="020B0609020204030204" pitchFamily="49" charset="0"/>
              </a:rPr>
              <a:t>;; count the hours passed</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set minutes int (ticks / 2) mod 60  </a:t>
            </a:r>
            <a:r>
              <a:rPr lang="en-US" sz="900" i="1">
                <a:solidFill>
                  <a:schemeClr val="bg1">
                    <a:lumMod val="50000"/>
                  </a:schemeClr>
                </a:solidFill>
                <a:latin typeface="Consolas" panose="020B0609020204030204" pitchFamily="49" charset="0"/>
                <a:cs typeface="Consolas" panose="020B0609020204030204" pitchFamily="49" charset="0"/>
              </a:rPr>
              <a:t>;; count the minutes passed</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set time (word hours ":" minutes)  </a:t>
            </a:r>
            <a:r>
              <a:rPr lang="en-US" sz="900" i="1">
                <a:solidFill>
                  <a:schemeClr val="bg1">
                    <a:lumMod val="50000"/>
                  </a:schemeClr>
                </a:solidFill>
                <a:latin typeface="Consolas" panose="020B0609020204030204" pitchFamily="49" charset="0"/>
                <a:cs typeface="Consolas" panose="020B0609020204030204" pitchFamily="49" charset="0"/>
              </a:rPr>
              <a:t>;; display the time elapsed in a readable format</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End</a:t>
            </a:r>
          </a:p>
          <a:p>
            <a:pPr marL="0" indent="0">
              <a:lnSpc>
                <a:spcPct val="120000"/>
              </a:lnSpc>
              <a:spcBef>
                <a:spcPts val="0"/>
              </a:spcBef>
              <a:spcAft>
                <a:spcPts val="0"/>
              </a:spcAft>
              <a:buNone/>
            </a:pPr>
            <a:endParaRPr lang="en-US" sz="900">
              <a:solidFill>
                <a:schemeClr val="tx1"/>
              </a:solidFill>
              <a:latin typeface="Consolas" panose="020B0609020204030204" pitchFamily="49" charset="0"/>
              <a:cs typeface="Consolas" panose="020B0609020204030204" pitchFamily="49" charset="0"/>
            </a:endParaRP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to sail</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ask turtles [ </a:t>
            </a:r>
            <a:r>
              <a:rPr lang="en-US" sz="900" i="1">
                <a:solidFill>
                  <a:schemeClr val="bg1">
                    <a:lumMod val="50000"/>
                  </a:schemeClr>
                </a:solidFill>
                <a:latin typeface="Consolas" panose="020B0609020204030204" pitchFamily="49" charset="0"/>
                <a:cs typeface="Consolas" panose="020B0609020204030204" pitchFamily="49" charset="0"/>
              </a:rPr>
              <a:t>;; tell all ships individually</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a:t>
            </a:r>
            <a:r>
              <a:rPr lang="en-US" sz="900" i="1">
                <a:solidFill>
                  <a:schemeClr val="bg1">
                    <a:lumMod val="50000"/>
                  </a:schemeClr>
                </a:solidFill>
                <a:latin typeface="Consolas" panose="020B0609020204030204" pitchFamily="49" charset="0"/>
                <a:cs typeface="Consolas" panose="020B0609020204030204" pitchFamily="49" charset="0"/>
              </a:rPr>
              <a:t>;; if the wind is on your left, calculate headwind advantage / disadvantage</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if heading &gt;= </a:t>
            </a:r>
            <a:r>
              <a:rPr lang="en-US" sz="900" err="1">
                <a:solidFill>
                  <a:schemeClr val="tx1"/>
                </a:solidFill>
                <a:latin typeface="Consolas" panose="020B0609020204030204" pitchFamily="49" charset="0"/>
                <a:cs typeface="Consolas" panose="020B0609020204030204" pitchFamily="49" charset="0"/>
              </a:rPr>
              <a:t>wind_direction</a:t>
            </a:r>
            <a:r>
              <a:rPr lang="en-US" sz="900">
                <a:solidFill>
                  <a:schemeClr val="tx1"/>
                </a:solidFill>
                <a:latin typeface="Consolas" panose="020B0609020204030204" pitchFamily="49" charset="0"/>
                <a:cs typeface="Consolas" panose="020B0609020204030204" pitchFamily="49" charset="0"/>
              </a:rPr>
              <a:t> [ set headwind ((135 - (heading - </a:t>
            </a:r>
            <a:r>
              <a:rPr lang="en-US" sz="900" err="1">
                <a:solidFill>
                  <a:schemeClr val="tx1"/>
                </a:solidFill>
                <a:latin typeface="Consolas" panose="020B0609020204030204" pitchFamily="49" charset="0"/>
                <a:cs typeface="Consolas" panose="020B0609020204030204" pitchFamily="49" charset="0"/>
              </a:rPr>
              <a:t>wind_direction</a:t>
            </a:r>
            <a:r>
              <a:rPr lang="en-US" sz="900">
                <a:solidFill>
                  <a:schemeClr val="tx1"/>
                </a:solidFill>
                <a:latin typeface="Consolas" panose="020B0609020204030204" pitchFamily="49" charset="0"/>
                <a:cs typeface="Consolas" panose="020B0609020204030204" pitchFamily="49" charset="0"/>
              </a:rPr>
              <a:t>))/ 135)]</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a:t>
            </a:r>
            <a:r>
              <a:rPr lang="en-US" sz="900" i="1">
                <a:solidFill>
                  <a:schemeClr val="bg1">
                    <a:lumMod val="50000"/>
                  </a:schemeClr>
                </a:solidFill>
                <a:latin typeface="Consolas" panose="020B0609020204030204" pitchFamily="49" charset="0"/>
                <a:cs typeface="Consolas" panose="020B0609020204030204" pitchFamily="49" charset="0"/>
              </a:rPr>
              <a:t>;; if the wind is on your right, calculate headwind advantage / disadvantage</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if heading &lt; </a:t>
            </a:r>
            <a:r>
              <a:rPr lang="en-US" sz="900" err="1">
                <a:solidFill>
                  <a:schemeClr val="tx1"/>
                </a:solidFill>
                <a:latin typeface="Consolas" panose="020B0609020204030204" pitchFamily="49" charset="0"/>
                <a:cs typeface="Consolas" panose="020B0609020204030204" pitchFamily="49" charset="0"/>
              </a:rPr>
              <a:t>wind_direction</a:t>
            </a:r>
            <a:r>
              <a:rPr lang="en-US" sz="900">
                <a:solidFill>
                  <a:schemeClr val="tx1"/>
                </a:solidFill>
                <a:latin typeface="Consolas" panose="020B0609020204030204" pitchFamily="49" charset="0"/>
                <a:cs typeface="Consolas" panose="020B0609020204030204" pitchFamily="49" charset="0"/>
              </a:rPr>
              <a:t> [ set headwind ((135 - (</a:t>
            </a:r>
            <a:r>
              <a:rPr lang="en-US" sz="900" err="1">
                <a:solidFill>
                  <a:schemeClr val="tx1"/>
                </a:solidFill>
                <a:latin typeface="Consolas" panose="020B0609020204030204" pitchFamily="49" charset="0"/>
                <a:cs typeface="Consolas" panose="020B0609020204030204" pitchFamily="49" charset="0"/>
              </a:rPr>
              <a:t>wind_direction</a:t>
            </a:r>
            <a:r>
              <a:rPr lang="en-US" sz="900">
                <a:solidFill>
                  <a:schemeClr val="tx1"/>
                </a:solidFill>
                <a:latin typeface="Consolas" panose="020B0609020204030204" pitchFamily="49" charset="0"/>
                <a:cs typeface="Consolas" panose="020B0609020204030204" pitchFamily="49" charset="0"/>
              </a:rPr>
              <a:t> - heading))/ 135)]</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if headwind &lt; 0 [ </a:t>
            </a:r>
            <a:r>
              <a:rPr lang="en-US" sz="900" i="1">
                <a:solidFill>
                  <a:schemeClr val="bg1">
                    <a:lumMod val="50000"/>
                  </a:schemeClr>
                </a:solidFill>
                <a:latin typeface="Consolas" panose="020B0609020204030204" pitchFamily="49" charset="0"/>
                <a:cs typeface="Consolas" panose="020B0609020204030204" pitchFamily="49" charset="0"/>
              </a:rPr>
              <a:t>;; if there is no wind</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if </a:t>
            </a:r>
            <a:r>
              <a:rPr lang="en-US" sz="900" err="1">
                <a:solidFill>
                  <a:schemeClr val="tx1"/>
                </a:solidFill>
                <a:latin typeface="Consolas" panose="020B0609020204030204" pitchFamily="49" charset="0"/>
                <a:cs typeface="Consolas" panose="020B0609020204030204" pitchFamily="49" charset="0"/>
              </a:rPr>
              <a:t>allow_sternway</a:t>
            </a:r>
            <a:r>
              <a:rPr lang="en-US" sz="900">
                <a:solidFill>
                  <a:schemeClr val="tx1"/>
                </a:solidFill>
                <a:latin typeface="Consolas" panose="020B0609020204030204" pitchFamily="49" charset="0"/>
                <a:cs typeface="Consolas" panose="020B0609020204030204" pitchFamily="49" charset="0"/>
              </a:rPr>
              <a:t> = 0 [ </a:t>
            </a:r>
            <a:r>
              <a:rPr lang="en-US" sz="900" i="1">
                <a:solidFill>
                  <a:schemeClr val="bg1">
                    <a:lumMod val="50000"/>
                  </a:schemeClr>
                </a:solidFill>
                <a:latin typeface="Consolas" panose="020B0609020204030204" pitchFamily="49" charset="0"/>
                <a:cs typeface="Consolas" panose="020B0609020204030204" pitchFamily="49" charset="0"/>
              </a:rPr>
              <a:t>;; and sternway (going backwards) is prohibited</a:t>
            </a:r>
          </a:p>
          <a:p>
            <a:pPr marL="0" indent="0">
              <a:lnSpc>
                <a:spcPct val="120000"/>
              </a:lnSpc>
              <a:spcBef>
                <a:spcPts val="0"/>
              </a:spcBef>
              <a:spcAft>
                <a:spcPts val="0"/>
              </a:spcAft>
              <a:buNone/>
            </a:pPr>
            <a:r>
              <a:rPr lang="en-US" sz="900">
                <a:solidFill>
                  <a:schemeClr val="tx1"/>
                </a:solidFill>
                <a:latin typeface="Consolas" panose="020B0609020204030204" pitchFamily="49" charset="0"/>
                <a:cs typeface="Consolas" panose="020B0609020204030204" pitchFamily="49" charset="0"/>
              </a:rPr>
              <a:t>        set headwind 0 ;; </a:t>
            </a:r>
            <a:r>
              <a:rPr lang="en-US" sz="900" i="1">
                <a:solidFill>
                  <a:schemeClr val="bg1">
                    <a:lumMod val="50000"/>
                  </a:schemeClr>
                </a:solidFill>
                <a:latin typeface="Consolas" panose="020B0609020204030204" pitchFamily="49" charset="0"/>
                <a:cs typeface="Consolas" panose="020B0609020204030204" pitchFamily="49" charset="0"/>
              </a:rPr>
              <a:t>prevent sternway due to TTPs</a:t>
            </a:r>
            <a:br>
              <a:rPr lang="en-US" sz="900">
                <a:solidFill>
                  <a:schemeClr val="tx1"/>
                </a:solidFill>
                <a:latin typeface="Consolas" panose="020B0609020204030204" pitchFamily="49" charset="0"/>
                <a:cs typeface="Consolas" panose="020B0609020204030204" pitchFamily="49" charset="0"/>
              </a:rPr>
            </a:br>
            <a:endParaRPr lang="en-US" sz="100">
              <a:solidFill>
                <a:schemeClr val="tx1"/>
              </a:solidFill>
              <a:latin typeface="Consolas" panose="020B0609020204030204" pitchFamily="49" charset="0"/>
              <a:cs typeface="Consolas" panose="020B0609020204030204" pitchFamily="49" charset="0"/>
            </a:endParaRPr>
          </a:p>
        </p:txBody>
      </p:sp>
      <p:sp>
        <p:nvSpPr>
          <p:cNvPr id="4" name="Text Placeholder 3">
            <a:extLst>
              <a:ext uri="{FF2B5EF4-FFF2-40B4-BE49-F238E27FC236}">
                <a16:creationId xmlns:a16="http://schemas.microsoft.com/office/drawing/2014/main" id="{9DC58C68-AD27-A54B-A7F5-08B3BEA1AFA3}"/>
              </a:ext>
            </a:extLst>
          </p:cNvPr>
          <p:cNvSpPr>
            <a:spLocks noGrp="1"/>
          </p:cNvSpPr>
          <p:nvPr>
            <p:ph type="body" sz="half" idx="2"/>
          </p:nvPr>
        </p:nvSpPr>
        <p:spPr/>
        <p:txBody>
          <a:bodyPr vert="horz" lIns="91440" tIns="45720" rIns="91440" bIns="45720" rtlCol="0" anchor="t">
            <a:normAutofit/>
          </a:bodyPr>
          <a:lstStyle/>
          <a:p>
            <a:r>
              <a:rPr lang="en-US"/>
              <a:t>Initial test code written prior to model development.  Key components include:</a:t>
            </a:r>
          </a:p>
          <a:p>
            <a:pPr marL="285750" indent="-285750">
              <a:buFont typeface="Arial" panose="020B0604020202020204" pitchFamily="34" charset="0"/>
              <a:buChar char="•"/>
            </a:pPr>
            <a:r>
              <a:rPr lang="en-US"/>
              <a:t>Nations in the battle</a:t>
            </a:r>
          </a:p>
          <a:p>
            <a:pPr marL="285750" indent="-285750">
              <a:buFont typeface="Arial" panose="020B0604020202020204" pitchFamily="34" charset="0"/>
              <a:buChar char="•"/>
            </a:pPr>
            <a:r>
              <a:rPr lang="en-US"/>
              <a:t>Turtle (ship) Attributes</a:t>
            </a:r>
          </a:p>
          <a:p>
            <a:pPr marL="285750" indent="-285750">
              <a:buFont typeface="Arial" panose="020B0604020202020204" pitchFamily="34" charset="0"/>
              <a:buChar char="•"/>
            </a:pPr>
            <a:r>
              <a:rPr lang="en-US"/>
              <a:t>Ship Types and Ratings</a:t>
            </a:r>
          </a:p>
          <a:p>
            <a:pPr marL="285750" indent="-285750">
              <a:buFont typeface="Arial" panose="020B0604020202020204" pitchFamily="34" charset="0"/>
              <a:buChar char="•"/>
            </a:pPr>
            <a:r>
              <a:rPr lang="en-US"/>
              <a:t>Environment initialization</a:t>
            </a:r>
          </a:p>
          <a:p>
            <a:endParaRPr lang="en-US"/>
          </a:p>
        </p:txBody>
      </p:sp>
      <p:pic>
        <p:nvPicPr>
          <p:cNvPr id="3" name="Audio Recording Oct 12, 2020 at 9:15:09 PM" descr="Audio Recording Oct 12, 2020 at 9:15:09 PM">
            <a:hlinkClick r:id="" action="ppaction://media"/>
            <a:extLst>
              <a:ext uri="{FF2B5EF4-FFF2-40B4-BE49-F238E27FC236}">
                <a16:creationId xmlns:a16="http://schemas.microsoft.com/office/drawing/2014/main" id="{F49F8CB8-0BFB-DA41-84E5-BD42FC5342A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0" y="6045200"/>
            <a:ext cx="812800" cy="812800"/>
          </a:xfrm>
          <a:prstGeom prst="rect">
            <a:avLst/>
          </a:prstGeom>
        </p:spPr>
      </p:pic>
    </p:spTree>
    <p:extLst>
      <p:ext uri="{BB962C8B-B14F-4D97-AF65-F5344CB8AC3E}">
        <p14:creationId xmlns:p14="http://schemas.microsoft.com/office/powerpoint/2010/main" val="1713018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p:txBody>
          <a:bodyPr>
            <a:normAutofit/>
          </a:bodyPr>
          <a:lstStyle/>
          <a:p>
            <a:r>
              <a:rPr lang="en-US">
                <a:solidFill>
                  <a:schemeClr val="accent1"/>
                </a:solidFill>
              </a:rPr>
              <a:t>Initial Model:</a:t>
            </a:r>
            <a:br>
              <a:rPr lang="en-US">
                <a:solidFill>
                  <a:schemeClr val="accent1"/>
                </a:solidFill>
              </a:rPr>
            </a:br>
            <a:r>
              <a:rPr lang="en-US">
                <a:solidFill>
                  <a:schemeClr val="accent1"/>
                </a:solidFill>
              </a:rPr>
              <a:t>Implementing</a:t>
            </a:r>
          </a:p>
        </p:txBody>
      </p:sp>
      <p:sp>
        <p:nvSpPr>
          <p:cNvPr id="4" name="Text Placeholder 3">
            <a:extLst>
              <a:ext uri="{FF2B5EF4-FFF2-40B4-BE49-F238E27FC236}">
                <a16:creationId xmlns:a16="http://schemas.microsoft.com/office/drawing/2014/main" id="{9DC58C68-AD27-A54B-A7F5-08B3BEA1AFA3}"/>
              </a:ext>
            </a:extLst>
          </p:cNvPr>
          <p:cNvSpPr>
            <a:spLocks noGrp="1"/>
          </p:cNvSpPr>
          <p:nvPr>
            <p:ph type="body" sz="half" idx="2"/>
          </p:nvPr>
        </p:nvSpPr>
        <p:spPr/>
        <p:txBody>
          <a:bodyPr vert="horz" lIns="91440" tIns="45720" rIns="91440" bIns="45720" rtlCol="0" anchor="t">
            <a:normAutofit/>
          </a:bodyPr>
          <a:lstStyle/>
          <a:p>
            <a:r>
              <a:rPr lang="en-US"/>
              <a:t>Current Status:  Troubleshooting. Issues being solved include: </a:t>
            </a:r>
          </a:p>
          <a:p>
            <a:pPr marL="285750" indent="-285750">
              <a:buFont typeface="Arial" panose="020B0604020202020204" pitchFamily="34" charset="0"/>
              <a:buChar char="•"/>
            </a:pPr>
            <a:r>
              <a:rPr lang="en-US"/>
              <a:t>formation switching</a:t>
            </a:r>
          </a:p>
          <a:p>
            <a:pPr marL="285750" indent="-285750">
              <a:buFont typeface="Arial" panose="020B0604020202020204" pitchFamily="34" charset="0"/>
              <a:buChar char="•"/>
            </a:pPr>
            <a:r>
              <a:rPr lang="en-US"/>
              <a:t>headwind simulation</a:t>
            </a:r>
          </a:p>
          <a:p>
            <a:pPr marL="285750" indent="-285750">
              <a:buFont typeface="Arial" panose="020B0604020202020204" pitchFamily="34" charset="0"/>
              <a:buChar char="•"/>
            </a:pPr>
            <a:r>
              <a:rPr lang="en-US"/>
              <a:t>ship-to-ship engagement</a:t>
            </a:r>
          </a:p>
          <a:p>
            <a:pPr marL="285750" indent="-285750">
              <a:buFont typeface="Arial" panose="020B0604020202020204" pitchFamily="34" charset="0"/>
              <a:buChar char="•"/>
            </a:pPr>
            <a:r>
              <a:rPr lang="en-US"/>
              <a:t>casualty/loss tracking</a:t>
            </a:r>
          </a:p>
          <a:p>
            <a:endParaRPr lang="en-US"/>
          </a:p>
        </p:txBody>
      </p:sp>
      <p:pic>
        <p:nvPicPr>
          <p:cNvPr id="8" name="Picture 7">
            <a:extLst>
              <a:ext uri="{FF2B5EF4-FFF2-40B4-BE49-F238E27FC236}">
                <a16:creationId xmlns:a16="http://schemas.microsoft.com/office/drawing/2014/main" id="{0D4D3781-9C47-DF4B-B969-60CEF8F773A2}"/>
              </a:ext>
            </a:extLst>
          </p:cNvPr>
          <p:cNvPicPr>
            <a:picLocks noChangeAspect="1"/>
          </p:cNvPicPr>
          <p:nvPr/>
        </p:nvPicPr>
        <p:blipFill>
          <a:blip r:embed="rId5"/>
          <a:stretch>
            <a:fillRect/>
          </a:stretch>
        </p:blipFill>
        <p:spPr>
          <a:xfrm>
            <a:off x="4668532" y="0"/>
            <a:ext cx="7523468" cy="5493656"/>
          </a:xfrm>
          <a:prstGeom prst="rect">
            <a:avLst/>
          </a:prstGeom>
        </p:spPr>
      </p:pic>
      <p:sp>
        <p:nvSpPr>
          <p:cNvPr id="9" name="TextBox 8">
            <a:extLst>
              <a:ext uri="{FF2B5EF4-FFF2-40B4-BE49-F238E27FC236}">
                <a16:creationId xmlns:a16="http://schemas.microsoft.com/office/drawing/2014/main" id="{533E5FD6-6E9E-774E-A410-E4CECCAA8A0F}"/>
              </a:ext>
            </a:extLst>
          </p:cNvPr>
          <p:cNvSpPr txBox="1"/>
          <p:nvPr/>
        </p:nvSpPr>
        <p:spPr>
          <a:xfrm>
            <a:off x="4758151" y="5784389"/>
            <a:ext cx="7344229" cy="646331"/>
          </a:xfrm>
          <a:prstGeom prst="rect">
            <a:avLst/>
          </a:prstGeom>
          <a:noFill/>
        </p:spPr>
        <p:txBody>
          <a:bodyPr wrap="square" rtlCol="0">
            <a:spAutoFit/>
          </a:bodyPr>
          <a:lstStyle/>
          <a:p>
            <a:r>
              <a:rPr lang="en-US" b="1"/>
              <a:t>Simulation features completed include: </a:t>
            </a:r>
            <a:r>
              <a:rPr lang="en-US"/>
              <a:t>Wind direction, speed, and time calculations, sternway controls, and turtle / patch structuring.</a:t>
            </a:r>
          </a:p>
        </p:txBody>
      </p:sp>
      <p:pic>
        <p:nvPicPr>
          <p:cNvPr id="3" name="Audio Recording Oct 12, 2020 at 9:15:58 PM" descr="Audio Recording Oct 12, 2020 at 9:15:58 PM">
            <a:hlinkClick r:id="" action="ppaction://media"/>
            <a:extLst>
              <a:ext uri="{FF2B5EF4-FFF2-40B4-BE49-F238E27FC236}">
                <a16:creationId xmlns:a16="http://schemas.microsoft.com/office/drawing/2014/main" id="{FE6486BC-96A0-C143-ACE1-032BB7E5C79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0" y="6045200"/>
            <a:ext cx="812800" cy="812800"/>
          </a:xfrm>
          <a:prstGeom prst="rect">
            <a:avLst/>
          </a:prstGeom>
        </p:spPr>
      </p:pic>
    </p:spTree>
    <p:extLst>
      <p:ext uri="{BB962C8B-B14F-4D97-AF65-F5344CB8AC3E}">
        <p14:creationId xmlns:p14="http://schemas.microsoft.com/office/powerpoint/2010/main" val="4261733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E499CE6-06FC-4D3E-8B56-30558CC9D1A4}">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26E351D-C19B-467F-A5C7-085C4CECACA9}">
  <ds:schemaRefs>
    <ds:schemaRef ds:uri="16c05727-aa75-4e4a-9b5f-8a80a1165891"/>
    <ds:schemaRef ds:uri="71af3243-3dd4-4a8d-8c0d-dd76da1f02a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C586965-D4BF-4605-8C1C-5B8CCCAB773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9</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1_RetrospectVTI</vt:lpstr>
      <vt:lpstr>The Battle of Trafalgar: Initial Model </vt:lpstr>
      <vt:lpstr>Introduction &amp; Bottom Line</vt:lpstr>
      <vt:lpstr>History &amp; Context</vt:lpstr>
      <vt:lpstr>Research Question(s)</vt:lpstr>
      <vt:lpstr>Conceptual Model: Overview</vt:lpstr>
      <vt:lpstr>Conceptual Model: Approach</vt:lpstr>
      <vt:lpstr>Conceptual Model: Flow Charts</vt:lpstr>
      <vt:lpstr>Initial Model: Initialization Pseudocode</vt:lpstr>
      <vt:lpstr>Initial Model: Implementing</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Trafalgar: Conceptual Model </dc:title>
  <dc:creator>Collin Chung</dc:creator>
  <cp:revision>1</cp:revision>
  <dcterms:created xsi:type="dcterms:W3CDTF">2020-09-29T01:39:17Z</dcterms:created>
  <dcterms:modified xsi:type="dcterms:W3CDTF">2020-10-13T01:20:55Z</dcterms:modified>
</cp:coreProperties>
</file>

<file path=docProps/thumbnail.jpeg>
</file>